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handoutMasterIdLst>
    <p:handoutMasterId r:id="rId26"/>
  </p:handoutMasterIdLst>
  <p:sldIdLst>
    <p:sldId id="310" r:id="rId2"/>
    <p:sldId id="292" r:id="rId3"/>
    <p:sldId id="256" r:id="rId4"/>
    <p:sldId id="286" r:id="rId5"/>
    <p:sldId id="290" r:id="rId6"/>
    <p:sldId id="293" r:id="rId7"/>
    <p:sldId id="258" r:id="rId8"/>
    <p:sldId id="295" r:id="rId9"/>
    <p:sldId id="289" r:id="rId10"/>
    <p:sldId id="298" r:id="rId11"/>
    <p:sldId id="299" r:id="rId12"/>
    <p:sldId id="300" r:id="rId13"/>
    <p:sldId id="301" r:id="rId14"/>
    <p:sldId id="304" r:id="rId15"/>
    <p:sldId id="303" r:id="rId16"/>
    <p:sldId id="305" r:id="rId17"/>
    <p:sldId id="309" r:id="rId18"/>
    <p:sldId id="302" r:id="rId19"/>
    <p:sldId id="306" r:id="rId20"/>
    <p:sldId id="307" r:id="rId21"/>
    <p:sldId id="308" r:id="rId22"/>
    <p:sldId id="296" r:id="rId23"/>
    <p:sldId id="281" r:id="rId24"/>
  </p:sldIdLst>
  <p:sldSz cx="9144000" cy="6858000" type="screen4x3"/>
  <p:notesSz cx="7102475" cy="10233025"/>
  <p:embeddedFontLst>
    <p:embeddedFont>
      <p:font typeface="Agency FB" panose="020B0503020202020204" pitchFamily="34" charset="0"/>
      <p:regular r:id="rId27"/>
      <p:bold r:id="rId28"/>
    </p:embeddedFont>
    <p:embeddedFont>
      <p:font typeface="Berlin Sans FB Demi" panose="020E0802020502020306" pitchFamily="34" charset="0"/>
      <p:bold r:id="rId29"/>
    </p:embeddedFont>
    <p:embeddedFont>
      <p:font typeface="Book Antiqua" panose="02040602050305030304" pitchFamily="18" charset="0"/>
      <p:regular r:id="rId30"/>
      <p:bold r:id="rId31"/>
      <p:italic r:id="rId32"/>
      <p:boldItalic r:id="rId33"/>
    </p:embeddedFont>
    <p:embeddedFont>
      <p:font typeface="Rage Italic" panose="03070502040507070304" pitchFamily="66" charset="0"/>
      <p:regular r:id="rId34"/>
    </p:embeddedFont>
    <p:embeddedFont>
      <p:font typeface="Verdana" panose="020B0604030504040204" pitchFamily="34" charset="0"/>
      <p:regular r:id="rId35"/>
      <p:bold r:id="rId36"/>
      <p:italic r:id="rId37"/>
      <p:boldItalic r:id="rId38"/>
    </p:embeddedFont>
    <p:embeddedFont>
      <p:font typeface="Wingdings 2" panose="05020102010507070707" pitchFamily="18" charset="2"/>
      <p:regular r:id="rId39"/>
    </p:embeddedFont>
  </p:embeddedFont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4" autoAdjust="0"/>
    <p:restoredTop sz="95969" autoAdjust="0"/>
  </p:normalViewPr>
  <p:slideViewPr>
    <p:cSldViewPr>
      <p:cViewPr varScale="1">
        <p:scale>
          <a:sx n="91" d="100"/>
          <a:sy n="91" d="100"/>
        </p:scale>
        <p:origin x="1530" y="30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p:scale>
          <a:sx n="66" d="100"/>
          <a:sy n="66" d="100"/>
        </p:scale>
        <p:origin x="3444" y="132"/>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2F0611-27C1-A6F3-1EDB-96DD819797F4}"/>
              </a:ext>
            </a:extLst>
          </p:cNvPr>
          <p:cNvSpPr>
            <a:spLocks noGrp="1"/>
          </p:cNvSpPr>
          <p:nvPr>
            <p:ph type="hdr" sz="quarter"/>
          </p:nvPr>
        </p:nvSpPr>
        <p:spPr>
          <a:xfrm>
            <a:off x="1" y="2"/>
            <a:ext cx="3078048" cy="510974"/>
          </a:xfrm>
          <a:prstGeom prst="rect">
            <a:avLst/>
          </a:prstGeom>
        </p:spPr>
        <p:txBody>
          <a:bodyPr vert="horz" lIns="98820" tIns="49409" rIns="98820" bIns="49409" rtlCol="0"/>
          <a:lstStyle>
            <a:lvl1pPr algn="l" fontAlgn="auto">
              <a:spcBef>
                <a:spcPts val="0"/>
              </a:spcBef>
              <a:spcAft>
                <a:spcPts val="0"/>
              </a:spcAft>
              <a:defRPr sz="1400" smtClean="0">
                <a:latin typeface="+mn-lt"/>
                <a:cs typeface="+mn-cs"/>
              </a:defRPr>
            </a:lvl1pPr>
          </a:lstStyle>
          <a:p>
            <a:pPr>
              <a:defRPr/>
            </a:pPr>
            <a:endParaRPr lang="en-US" sz="10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D8531130-3FEF-40E2-CD4D-7694C9FC73BF}"/>
              </a:ext>
            </a:extLst>
          </p:cNvPr>
          <p:cNvSpPr>
            <a:spLocks noGrp="1"/>
          </p:cNvSpPr>
          <p:nvPr>
            <p:ph type="dt" sz="quarter" idx="1"/>
          </p:nvPr>
        </p:nvSpPr>
        <p:spPr>
          <a:xfrm>
            <a:off x="4022887" y="2"/>
            <a:ext cx="3078048" cy="510974"/>
          </a:xfrm>
          <a:prstGeom prst="rect">
            <a:avLst/>
          </a:prstGeom>
        </p:spPr>
        <p:txBody>
          <a:bodyPr vert="horz" lIns="98820" tIns="49409" rIns="98820" bIns="49409" rtlCol="0"/>
          <a:lstStyle>
            <a:lvl1pPr algn="r" fontAlgn="auto">
              <a:spcBef>
                <a:spcPts val="0"/>
              </a:spcBef>
              <a:spcAft>
                <a:spcPts val="0"/>
              </a:spcAft>
              <a:defRPr sz="1400" smtClean="0">
                <a:latin typeface="+mn-lt"/>
                <a:cs typeface="+mn-cs"/>
              </a:defRPr>
            </a:lvl1pPr>
          </a:lstStyle>
          <a:p>
            <a:pPr>
              <a:defRPr/>
            </a:pPr>
            <a:r>
              <a:rPr lang="en-US" sz="1000">
                <a:latin typeface="Arial" panose="020B0604020202020204" pitchFamily="34" charset="0"/>
                <a:cs typeface="Arial" panose="020B0604020202020204" pitchFamily="34" charset="0"/>
              </a:rPr>
              <a:t>2/23/2025 am</a:t>
            </a:r>
          </a:p>
        </p:txBody>
      </p:sp>
      <p:sp>
        <p:nvSpPr>
          <p:cNvPr id="4" name="Footer Placeholder 3">
            <a:extLst>
              <a:ext uri="{FF2B5EF4-FFF2-40B4-BE49-F238E27FC236}">
                <a16:creationId xmlns:a16="http://schemas.microsoft.com/office/drawing/2014/main" id="{25FB796F-F971-3688-1390-6DE65A2DA728}"/>
              </a:ext>
            </a:extLst>
          </p:cNvPr>
          <p:cNvSpPr>
            <a:spLocks noGrp="1"/>
          </p:cNvSpPr>
          <p:nvPr>
            <p:ph type="ftr" sz="quarter" idx="2"/>
          </p:nvPr>
        </p:nvSpPr>
        <p:spPr>
          <a:xfrm>
            <a:off x="1" y="9720361"/>
            <a:ext cx="3078048" cy="510974"/>
          </a:xfrm>
          <a:prstGeom prst="rect">
            <a:avLst/>
          </a:prstGeom>
        </p:spPr>
        <p:txBody>
          <a:bodyPr vert="horz" lIns="98820" tIns="49409" rIns="98820" bIns="49409" rtlCol="0" anchor="b"/>
          <a:lstStyle>
            <a:lvl1pPr algn="l" fontAlgn="auto">
              <a:spcBef>
                <a:spcPts val="0"/>
              </a:spcBef>
              <a:spcAft>
                <a:spcPts val="0"/>
              </a:spcAft>
              <a:defRPr sz="1400" smtClean="0">
                <a:latin typeface="+mn-lt"/>
                <a:cs typeface="+mn-cs"/>
              </a:defRPr>
            </a:lvl1pPr>
          </a:lstStyle>
          <a:p>
            <a:pPr>
              <a:defRPr/>
            </a:pPr>
            <a:r>
              <a:rPr lang="en-US" sz="1000">
                <a:latin typeface="Arial" panose="020B0604020202020204" pitchFamily="34" charset="0"/>
                <a:cs typeface="Arial" panose="020B0604020202020204" pitchFamily="34" charset="0"/>
              </a:rPr>
              <a:t>Randy Childs</a:t>
            </a:r>
          </a:p>
        </p:txBody>
      </p:sp>
      <p:sp>
        <p:nvSpPr>
          <p:cNvPr id="5" name="Slide Number Placeholder 4">
            <a:extLst>
              <a:ext uri="{FF2B5EF4-FFF2-40B4-BE49-F238E27FC236}">
                <a16:creationId xmlns:a16="http://schemas.microsoft.com/office/drawing/2014/main" id="{00494CC1-9A12-39DC-0FEF-D2D09A2B4909}"/>
              </a:ext>
            </a:extLst>
          </p:cNvPr>
          <p:cNvSpPr>
            <a:spLocks noGrp="1"/>
          </p:cNvSpPr>
          <p:nvPr>
            <p:ph type="sldNum" sz="quarter" idx="3"/>
          </p:nvPr>
        </p:nvSpPr>
        <p:spPr>
          <a:xfrm>
            <a:off x="4022887" y="9720361"/>
            <a:ext cx="3078048" cy="510974"/>
          </a:xfrm>
          <a:prstGeom prst="rect">
            <a:avLst/>
          </a:prstGeom>
        </p:spPr>
        <p:txBody>
          <a:bodyPr vert="horz" wrap="square" lIns="98820" tIns="49409" rIns="98820" bIns="49409" numCol="1" anchor="b" anchorCtr="0" compatLnSpc="1">
            <a:prstTxWarp prst="textNoShape">
              <a:avLst/>
            </a:prstTxWarp>
          </a:bodyPr>
          <a:lstStyle>
            <a:lvl1pPr algn="r">
              <a:defRPr sz="1400">
                <a:latin typeface="Calibri" panose="020F0502020204030204" pitchFamily="34" charset="0"/>
              </a:defRPr>
            </a:lvl1pPr>
          </a:lstStyle>
          <a:p>
            <a:fld id="{AC9D173A-0404-4A8E-99E4-5D98203855A5}" type="slidenum">
              <a:rPr lang="en-US" altLang="en-US" sz="1000">
                <a:latin typeface="Arial" panose="020B0604020202020204" pitchFamily="34" charset="0"/>
              </a:rPr>
              <a:pPr/>
              <a:t>‹#›</a:t>
            </a:fld>
            <a:endParaRPr lang="en-US" altLang="en-US" sz="1000">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C9E904-7FB4-EBFD-6EC3-78594B60FEB2}"/>
              </a:ext>
            </a:extLst>
          </p:cNvPr>
          <p:cNvSpPr>
            <a:spLocks noGrp="1"/>
          </p:cNvSpPr>
          <p:nvPr>
            <p:ph type="hdr" sz="quarter"/>
          </p:nvPr>
        </p:nvSpPr>
        <p:spPr>
          <a:xfrm>
            <a:off x="1" y="2"/>
            <a:ext cx="3078048" cy="510974"/>
          </a:xfrm>
          <a:prstGeom prst="rect">
            <a:avLst/>
          </a:prstGeom>
        </p:spPr>
        <p:txBody>
          <a:bodyPr vert="horz" lIns="98820" tIns="49409" rIns="98820" bIns="49409" rtlCol="0"/>
          <a:lstStyle>
            <a:lvl1pPr algn="l" fontAlgn="auto">
              <a:spcBef>
                <a:spcPts val="0"/>
              </a:spcBef>
              <a:spcAft>
                <a:spcPts val="0"/>
              </a:spcAft>
              <a:defRPr sz="1400" smtClean="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BA803F0E-893F-43EE-06CD-0AC6799307C7}"/>
              </a:ext>
            </a:extLst>
          </p:cNvPr>
          <p:cNvSpPr>
            <a:spLocks noGrp="1"/>
          </p:cNvSpPr>
          <p:nvPr>
            <p:ph type="dt" idx="1"/>
          </p:nvPr>
        </p:nvSpPr>
        <p:spPr>
          <a:xfrm>
            <a:off x="4022887" y="2"/>
            <a:ext cx="3078048" cy="510974"/>
          </a:xfrm>
          <a:prstGeom prst="rect">
            <a:avLst/>
          </a:prstGeom>
        </p:spPr>
        <p:txBody>
          <a:bodyPr vert="horz" lIns="98820" tIns="49409" rIns="98820" bIns="49409" rtlCol="0"/>
          <a:lstStyle>
            <a:lvl1pPr algn="r" fontAlgn="auto">
              <a:spcBef>
                <a:spcPts val="0"/>
              </a:spcBef>
              <a:spcAft>
                <a:spcPts val="0"/>
              </a:spcAft>
              <a:defRPr sz="1400" smtClean="0">
                <a:latin typeface="+mn-lt"/>
                <a:cs typeface="+mn-cs"/>
              </a:defRPr>
            </a:lvl1pPr>
          </a:lstStyle>
          <a:p>
            <a:pPr>
              <a:defRPr/>
            </a:pPr>
            <a:r>
              <a:rPr lang="en-US"/>
              <a:t>2/23/2025 am</a:t>
            </a:r>
          </a:p>
        </p:txBody>
      </p:sp>
      <p:sp>
        <p:nvSpPr>
          <p:cNvPr id="4" name="Slide Image Placeholder 3">
            <a:extLst>
              <a:ext uri="{FF2B5EF4-FFF2-40B4-BE49-F238E27FC236}">
                <a16:creationId xmlns:a16="http://schemas.microsoft.com/office/drawing/2014/main" id="{6661F3A7-3B99-08E8-EB0A-826C7A43BEF3}"/>
              </a:ext>
            </a:extLst>
          </p:cNvPr>
          <p:cNvSpPr>
            <a:spLocks noGrp="1" noRot="1" noChangeAspect="1"/>
          </p:cNvSpPr>
          <p:nvPr>
            <p:ph type="sldImg" idx="2"/>
          </p:nvPr>
        </p:nvSpPr>
        <p:spPr>
          <a:xfrm>
            <a:off x="-87313" y="0"/>
            <a:ext cx="2386013" cy="1790700"/>
          </a:xfrm>
          <a:prstGeom prst="rect">
            <a:avLst/>
          </a:prstGeom>
          <a:noFill/>
          <a:ln w="12700">
            <a:solidFill>
              <a:prstClr val="black"/>
            </a:solidFill>
          </a:ln>
        </p:spPr>
        <p:txBody>
          <a:bodyPr vert="horz" lIns="98820" tIns="49409" rIns="98820" bIns="49409" rtlCol="0" anchor="ctr"/>
          <a:lstStyle/>
          <a:p>
            <a:pPr lvl="0"/>
            <a:endParaRPr lang="en-US" noProof="0"/>
          </a:p>
        </p:txBody>
      </p:sp>
      <p:sp>
        <p:nvSpPr>
          <p:cNvPr id="5" name="Notes Placeholder 4">
            <a:extLst>
              <a:ext uri="{FF2B5EF4-FFF2-40B4-BE49-F238E27FC236}">
                <a16:creationId xmlns:a16="http://schemas.microsoft.com/office/drawing/2014/main" id="{9FD0E470-8EA3-FDDE-9B76-25A0088ACACE}"/>
              </a:ext>
            </a:extLst>
          </p:cNvPr>
          <p:cNvSpPr>
            <a:spLocks noGrp="1"/>
          </p:cNvSpPr>
          <p:nvPr>
            <p:ph type="body" sz="quarter" idx="3"/>
          </p:nvPr>
        </p:nvSpPr>
        <p:spPr>
          <a:xfrm>
            <a:off x="315975" y="2045591"/>
            <a:ext cx="6470527" cy="7590170"/>
          </a:xfrm>
          <a:prstGeom prst="rect">
            <a:avLst/>
          </a:prstGeom>
        </p:spPr>
        <p:txBody>
          <a:bodyPr vert="horz" lIns="98820" tIns="49409" rIns="98820" bIns="4940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A250871-FB69-A842-46DE-FF14CFE5934D}"/>
              </a:ext>
            </a:extLst>
          </p:cNvPr>
          <p:cNvSpPr>
            <a:spLocks noGrp="1"/>
          </p:cNvSpPr>
          <p:nvPr>
            <p:ph type="ftr" sz="quarter" idx="4"/>
          </p:nvPr>
        </p:nvSpPr>
        <p:spPr>
          <a:xfrm>
            <a:off x="1" y="9720361"/>
            <a:ext cx="3078048" cy="510974"/>
          </a:xfrm>
          <a:prstGeom prst="rect">
            <a:avLst/>
          </a:prstGeom>
        </p:spPr>
        <p:txBody>
          <a:bodyPr vert="horz" lIns="98820" tIns="49409" rIns="98820" bIns="49409" rtlCol="0" anchor="b"/>
          <a:lstStyle>
            <a:lvl1pPr algn="l" fontAlgn="auto">
              <a:spcBef>
                <a:spcPts val="0"/>
              </a:spcBef>
              <a:spcAft>
                <a:spcPts val="0"/>
              </a:spcAft>
              <a:defRPr sz="1400" smtClean="0">
                <a:latin typeface="+mn-lt"/>
                <a:cs typeface="+mn-cs"/>
              </a:defRPr>
            </a:lvl1pPr>
          </a:lstStyle>
          <a:p>
            <a:pPr>
              <a:defRPr/>
            </a:pPr>
            <a:r>
              <a:rPr lang="en-US"/>
              <a:t>Randy Childs</a:t>
            </a:r>
          </a:p>
        </p:txBody>
      </p:sp>
      <p:sp>
        <p:nvSpPr>
          <p:cNvPr id="7" name="Slide Number Placeholder 6">
            <a:extLst>
              <a:ext uri="{FF2B5EF4-FFF2-40B4-BE49-F238E27FC236}">
                <a16:creationId xmlns:a16="http://schemas.microsoft.com/office/drawing/2014/main" id="{77BE0DE9-BC07-7412-37DB-64545BCC2843}"/>
              </a:ext>
            </a:extLst>
          </p:cNvPr>
          <p:cNvSpPr>
            <a:spLocks noGrp="1"/>
          </p:cNvSpPr>
          <p:nvPr>
            <p:ph type="sldNum" sz="quarter" idx="5"/>
          </p:nvPr>
        </p:nvSpPr>
        <p:spPr>
          <a:xfrm>
            <a:off x="4022887" y="9720361"/>
            <a:ext cx="3078048" cy="510974"/>
          </a:xfrm>
          <a:prstGeom prst="rect">
            <a:avLst/>
          </a:prstGeom>
        </p:spPr>
        <p:txBody>
          <a:bodyPr vert="horz" wrap="square" lIns="98820" tIns="49409" rIns="98820" bIns="49409" numCol="1" anchor="b" anchorCtr="0" compatLnSpc="1">
            <a:prstTxWarp prst="textNoShape">
              <a:avLst/>
            </a:prstTxWarp>
          </a:bodyPr>
          <a:lstStyle>
            <a:lvl1pPr algn="r">
              <a:defRPr sz="1400">
                <a:latin typeface="Calibri" panose="020F0502020204030204" pitchFamily="34" charset="0"/>
              </a:defRPr>
            </a:lvl1pPr>
          </a:lstStyle>
          <a:p>
            <a:fld id="{F6D66107-0F13-495C-BFA2-FB4FDC6EADA9}" type="slidenum">
              <a:rPr lang="en-US" altLang="en-US"/>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0672B-0A49-88ED-5EE5-052EC949BBEF}"/>
            </a:ext>
          </a:extLst>
        </p:cNvPr>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B78355A-1B65-D6D2-B324-E0234B6DBE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338D0E9-75E0-F414-D50B-860AE2416D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i="0" dirty="0">
                <a:solidFill>
                  <a:srgbClr val="202122"/>
                </a:solidFill>
                <a:effectLst/>
                <a:latin typeface="+mn-lt"/>
              </a:rPr>
              <a:t>When peace, like a river, </a:t>
            </a:r>
            <a:r>
              <a:rPr lang="en-US" b="0" i="0" dirty="0" err="1">
                <a:solidFill>
                  <a:srgbClr val="202122"/>
                </a:solidFill>
                <a:effectLst/>
                <a:latin typeface="+mn-lt"/>
              </a:rPr>
              <a:t>attendeth</a:t>
            </a:r>
            <a:r>
              <a:rPr lang="en-US" b="0" i="0" dirty="0">
                <a:solidFill>
                  <a:srgbClr val="202122"/>
                </a:solidFill>
                <a:effectLst/>
                <a:latin typeface="+mn-lt"/>
              </a:rPr>
              <a:t> my way, When sorrows like sea billows roll; </a:t>
            </a:r>
            <a:br>
              <a:rPr lang="en-US" dirty="0">
                <a:latin typeface="+mn-lt"/>
              </a:rPr>
            </a:br>
            <a:r>
              <a:rPr lang="en-US" b="0" i="0" dirty="0">
                <a:solidFill>
                  <a:srgbClr val="202122"/>
                </a:solidFill>
                <a:effectLst/>
                <a:latin typeface="+mn-lt"/>
              </a:rPr>
              <a:t>Whatever my lot, Thou hast taught me to say, It is well, it is well with my soul.</a:t>
            </a:r>
            <a:br>
              <a:rPr lang="en-US" dirty="0">
                <a:latin typeface="+mn-lt"/>
              </a:rPr>
            </a:br>
            <a:br>
              <a:rPr lang="en-US" dirty="0">
                <a:latin typeface="+mn-lt"/>
              </a:rPr>
            </a:br>
            <a:r>
              <a:rPr lang="en-US" b="0" i="0" dirty="0">
                <a:solidFill>
                  <a:srgbClr val="202122"/>
                </a:solidFill>
                <a:effectLst/>
                <a:latin typeface="+mn-lt"/>
              </a:rPr>
              <a:t>Though Satan should buffet, though trials should come, Let this blest assurance control,</a:t>
            </a:r>
            <a:br>
              <a:rPr lang="en-US" dirty="0">
                <a:latin typeface="+mn-lt"/>
              </a:rPr>
            </a:br>
            <a:r>
              <a:rPr lang="en-US" b="0" i="0" dirty="0">
                <a:solidFill>
                  <a:srgbClr val="202122"/>
                </a:solidFill>
                <a:effectLst/>
                <a:latin typeface="+mn-lt"/>
              </a:rPr>
              <a:t>That Christ hath regarded my helpless estate, And hath shed His own blood for my soul.</a:t>
            </a:r>
            <a:br>
              <a:rPr lang="en-US" dirty="0">
                <a:latin typeface="+mn-lt"/>
              </a:rPr>
            </a:br>
            <a:br>
              <a:rPr lang="en-US" dirty="0">
                <a:latin typeface="+mn-lt"/>
              </a:rPr>
            </a:br>
            <a:r>
              <a:rPr lang="en-US" b="0" i="0" dirty="0">
                <a:solidFill>
                  <a:srgbClr val="202122"/>
                </a:solidFill>
                <a:effectLst/>
                <a:latin typeface="+mn-lt"/>
              </a:rPr>
              <a:t>My sin, oh the bliss of this glorious thought! My sin, not in part but the whole,</a:t>
            </a:r>
            <a:br>
              <a:rPr lang="en-US" dirty="0">
                <a:latin typeface="+mn-lt"/>
              </a:rPr>
            </a:br>
            <a:r>
              <a:rPr lang="en-US" b="0" i="0" dirty="0">
                <a:solidFill>
                  <a:srgbClr val="202122"/>
                </a:solidFill>
                <a:effectLst/>
                <a:latin typeface="+mn-lt"/>
              </a:rPr>
              <a:t>Is nailed to His cross, and I bear it no more, Praise the Lord, praise the Lord, O my soul!</a:t>
            </a:r>
            <a:br>
              <a:rPr lang="en-US" dirty="0">
                <a:latin typeface="+mn-lt"/>
              </a:rPr>
            </a:br>
            <a:br>
              <a:rPr lang="en-US" dirty="0">
                <a:latin typeface="+mn-lt"/>
              </a:rPr>
            </a:br>
            <a:r>
              <a:rPr lang="en-US" b="0" i="0" dirty="0">
                <a:solidFill>
                  <a:srgbClr val="202122"/>
                </a:solidFill>
                <a:effectLst/>
                <a:latin typeface="+mn-lt"/>
              </a:rPr>
              <a:t>And Lord haste the day, when the faith shall be sight, The clouds be rolled back as a scroll;</a:t>
            </a:r>
            <a:br>
              <a:rPr lang="en-US" dirty="0">
                <a:latin typeface="+mn-lt"/>
              </a:rPr>
            </a:br>
            <a:r>
              <a:rPr lang="en-US" b="0" i="0" dirty="0">
                <a:solidFill>
                  <a:srgbClr val="202122"/>
                </a:solidFill>
                <a:effectLst/>
                <a:latin typeface="+mn-lt"/>
              </a:rPr>
              <a:t>The trump shall resound, and the Lord shall descend, Even so, it is well with my soul.</a:t>
            </a:r>
            <a:endParaRPr lang="en-US" altLang="en-US" dirty="0">
              <a:latin typeface="+mn-lt"/>
            </a:endParaRPr>
          </a:p>
        </p:txBody>
      </p:sp>
      <p:sp>
        <p:nvSpPr>
          <p:cNvPr id="18435" name="Slide Number Placeholder 3">
            <a:extLst>
              <a:ext uri="{FF2B5EF4-FFF2-40B4-BE49-F238E27FC236}">
                <a16:creationId xmlns:a16="http://schemas.microsoft.com/office/drawing/2014/main" id="{5334B000-6200-9199-BEF6-6D072E4203D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846BB4-D9EA-4775-8C89-393860957C7D}"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2CA02303-9680-092B-07F5-79E10F2DC67F}"/>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A1763A23-C993-1439-8C54-B7A108C17EC8}"/>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035A19DF-36D1-5615-BB69-F617B3E297A6}"/>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578591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64E6C26-FEF5-8565-2D87-4BAB32E56C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D7900C5-6DA4-D3A0-DD93-21BEE7CF6A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771" name="Slide Number Placeholder 3">
            <a:extLst>
              <a:ext uri="{FF2B5EF4-FFF2-40B4-BE49-F238E27FC236}">
                <a16:creationId xmlns:a16="http://schemas.microsoft.com/office/drawing/2014/main" id="{9E2503BC-8379-D9EE-1E2D-7060290889D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50851F-44EE-4D20-899D-56CE421C2FFD}"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25022684-D882-8AF9-EF90-BFEB8653014B}"/>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F2EFB545-13E2-E7AE-42E6-2BAF8BB9A404}"/>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505F0D15-5386-E7EB-2947-4BE0E3188DC4}"/>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9AE9C43-0B19-6239-653D-8BB3492495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4CABAB8A-5BF4-A8E8-E56C-C093FC1167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19" name="Slide Number Placeholder 3">
            <a:extLst>
              <a:ext uri="{FF2B5EF4-FFF2-40B4-BE49-F238E27FC236}">
                <a16:creationId xmlns:a16="http://schemas.microsoft.com/office/drawing/2014/main" id="{D1E52E88-5B7C-A2D5-1C49-F16A7F5E9F8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466BE8-8133-4933-AEEC-9B3DCF080ACB}"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E73123AC-6CDF-3DDE-0F62-5F6857A3B607}"/>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0C869A96-4BDB-DFBB-2147-F722E8C60599}"/>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E47B8022-9D34-A7F4-A97F-03A1227F5BC4}"/>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4853CD3-206F-CC73-F773-3A21982FA2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D6AD5AE-9182-8032-BCC8-13EB8AD154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7" name="Slide Number Placeholder 3">
            <a:extLst>
              <a:ext uri="{FF2B5EF4-FFF2-40B4-BE49-F238E27FC236}">
                <a16:creationId xmlns:a16="http://schemas.microsoft.com/office/drawing/2014/main" id="{0D5D18E9-2863-F8FA-1C28-748475C008E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DD67B5-7997-4EFB-962E-55A4BC92E822}"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9013B7F8-7424-9FC2-B64F-B174724F21E2}"/>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37AC5D83-C778-4F16-82EF-7D2847B46CE1}"/>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8EE79FBA-8359-0F95-7235-77CF3D2CD66F}"/>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77492-4ECD-00D2-C7C1-3190D666882C}"/>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470F086-3A35-91C5-2BDB-1536679F13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984CCFB-E95F-29DD-D012-E1C044B909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7" name="Slide Number Placeholder 3">
            <a:extLst>
              <a:ext uri="{FF2B5EF4-FFF2-40B4-BE49-F238E27FC236}">
                <a16:creationId xmlns:a16="http://schemas.microsoft.com/office/drawing/2014/main" id="{51B8650A-9A62-EF68-6185-7626BC1E77A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DD67B5-7997-4EFB-962E-55A4BC92E822}"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97263DEF-1279-1D9A-87CA-9883A58FAE9E}"/>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243C4CE4-D615-6372-D7CD-669B99E330DD}"/>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2912F80E-F56F-5F5C-DBF3-93F8E47FD77D}"/>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98211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BBA5C-0B95-0B77-378B-2FF9B3FEB80D}"/>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79C4D74-A56F-4F66-E9CD-DE63C688E7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4FECCA8-25EF-54AE-5225-DD28AC1F5A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7" name="Slide Number Placeholder 3">
            <a:extLst>
              <a:ext uri="{FF2B5EF4-FFF2-40B4-BE49-F238E27FC236}">
                <a16:creationId xmlns:a16="http://schemas.microsoft.com/office/drawing/2014/main" id="{4F7D8063-1519-FC75-380F-D73A9612B69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DD67B5-7997-4EFB-962E-55A4BC92E822}"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1DC636EF-6946-3FBA-A2C8-6F758AC4345C}"/>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2FC59FE4-E9C8-3D44-1B5F-E004BCC38A0C}"/>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564AE576-D1C7-0DDB-397E-1666D0F91AFF}"/>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2129163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A5725-B224-DA90-119F-8A223E03E3C4}"/>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3142B4E-A533-FB4C-C75D-D313C2BEAE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E34ADE8-6BF3-31E6-82F7-61DB6C3670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7" name="Slide Number Placeholder 3">
            <a:extLst>
              <a:ext uri="{FF2B5EF4-FFF2-40B4-BE49-F238E27FC236}">
                <a16:creationId xmlns:a16="http://schemas.microsoft.com/office/drawing/2014/main" id="{57AB90E7-5F3D-BD32-C981-B104BC30823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DD67B5-7997-4EFB-962E-55A4BC92E822}"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EA5374B9-C013-F7F7-E004-86AEEB035473}"/>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2828FE0D-C663-C117-1C45-0D51AECB670A}"/>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E0832599-9C9A-D25D-7F7A-C239591B347F}"/>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438599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2217-00C6-55E4-0F20-F4AEDFBEDBF8}"/>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DD504C2-5805-3BD2-8A92-C416B8863D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68F8762-C1A8-F42F-DDD6-E2CF2E40A6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7" name="Slide Number Placeholder 3">
            <a:extLst>
              <a:ext uri="{FF2B5EF4-FFF2-40B4-BE49-F238E27FC236}">
                <a16:creationId xmlns:a16="http://schemas.microsoft.com/office/drawing/2014/main" id="{8FF82B53-B1EA-139E-7701-48FAF7E65A9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DD67B5-7997-4EFB-962E-55A4BC92E822}"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A25BCBCD-6C27-1E9D-9CA5-A1902E68CA1C}"/>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5EEF6B04-D0AE-4258-77D7-CBC29507D5C3}"/>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CE6866D8-F983-46C3-B8CF-FED70B7B6471}"/>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885298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DBC96-3B91-269A-BBDE-5B69C7A1ED28}"/>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4422776-9C00-AB09-9CD0-D944DFBDF5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5DD34F7-4CCA-A4AF-5DC5-84A8C7E556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7" name="Slide Number Placeholder 3">
            <a:extLst>
              <a:ext uri="{FF2B5EF4-FFF2-40B4-BE49-F238E27FC236}">
                <a16:creationId xmlns:a16="http://schemas.microsoft.com/office/drawing/2014/main" id="{B2A0BF5C-B253-5776-33CE-CAB658EB5C5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DD67B5-7997-4EFB-962E-55A4BC92E822}"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CB5A4BBB-BB43-3CDE-40B4-633A54C38329}"/>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8C853715-FA71-36BD-7AAA-7119DC76C2FC}"/>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4B4FCC04-D32F-CCF1-88BE-AE167E5795EB}"/>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3040208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7F533-3731-A44E-BB1D-0878E65E8AC4}"/>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9CE6293-A8BB-D21C-5D57-1CC74A7BF3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DD8F3E9-C9EE-4C0D-D75C-FCDD0ABE34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7" name="Slide Number Placeholder 3">
            <a:extLst>
              <a:ext uri="{FF2B5EF4-FFF2-40B4-BE49-F238E27FC236}">
                <a16:creationId xmlns:a16="http://schemas.microsoft.com/office/drawing/2014/main" id="{F4EFA7EB-3B1D-C6A4-29B7-A0EAFF07E89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DD67B5-7997-4EFB-962E-55A4BC92E822}"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0097C8DA-2345-252A-D045-F0D5002B7A46}"/>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F6B73CC1-97C6-CC06-13BC-E6F50B097236}"/>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EE881F4B-5ED1-380A-25F3-4E9B0D9305F0}"/>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700269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23E97-1BF9-67E0-2C5C-E95F791C5F56}"/>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8F0822B-425A-DC01-F564-AB43EE5BFA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4DFD0AD-FA25-589A-3E79-C3F5752C57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7" name="Slide Number Placeholder 3">
            <a:extLst>
              <a:ext uri="{FF2B5EF4-FFF2-40B4-BE49-F238E27FC236}">
                <a16:creationId xmlns:a16="http://schemas.microsoft.com/office/drawing/2014/main" id="{91644333-520E-119E-E6BA-A0BA1F3F4E4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DD67B5-7997-4EFB-962E-55A4BC92E822}"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BFEF5AE2-BA3D-51F9-D93F-218C10A331AF}"/>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45C0FEDA-A610-DDF5-8815-E8A6AF8F06D0}"/>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31859904-F803-D13E-AEA2-BA7E72C2650C}"/>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204291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13073C9-132C-39C1-AA24-4F51377072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DA39B9F-2CC8-9906-2282-27EFA90C43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7" name="Slide Number Placeholder 3">
            <a:extLst>
              <a:ext uri="{FF2B5EF4-FFF2-40B4-BE49-F238E27FC236}">
                <a16:creationId xmlns:a16="http://schemas.microsoft.com/office/drawing/2014/main" id="{92CF3EB0-57B9-DE73-9EDC-4483F9B42C9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1BFCEE-7C00-411F-8339-0B3A50C32251}"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8548F72F-89F9-F2B1-BF9F-EA852EC3C425}"/>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574FA1D3-E082-C71A-FD8C-ABF94F58A73B}"/>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DE5F50B2-32C6-AA8E-0117-E221E90A3F84}"/>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0DDC6-8668-E76C-373F-A248F854A811}"/>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0642566-052B-6BD3-1996-9F725270A6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109D44E-32BE-5D4D-BB19-25601E40A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7" name="Slide Number Placeholder 3">
            <a:extLst>
              <a:ext uri="{FF2B5EF4-FFF2-40B4-BE49-F238E27FC236}">
                <a16:creationId xmlns:a16="http://schemas.microsoft.com/office/drawing/2014/main" id="{4E550568-377C-89A4-DAE1-62FDC6E4E48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DD67B5-7997-4EFB-962E-55A4BC92E822}"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74383F41-B4A5-67AF-9E43-3B00F5B179F2}"/>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5FB71418-06AE-74AC-DF85-F4A217FDBB16}"/>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1A32EE13-5767-FA0E-46D0-2F904261672D}"/>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816571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36CBA-7419-7EE8-B18A-EF1FDB0AF9CD}"/>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219B573-0FB9-38E3-9393-2FA9B5B6AB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B945704-732C-B231-6CA4-4AEDCDFA87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7" name="Slide Number Placeholder 3">
            <a:extLst>
              <a:ext uri="{FF2B5EF4-FFF2-40B4-BE49-F238E27FC236}">
                <a16:creationId xmlns:a16="http://schemas.microsoft.com/office/drawing/2014/main" id="{E3C7E30A-50EB-5C61-EEB1-10092E55916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DD67B5-7997-4EFB-962E-55A4BC92E822}"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E098389E-5529-0317-A481-B2ABABBF3239}"/>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AFA8A510-57F9-94DC-A6C1-E7A3B851261D}"/>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20CC7C36-D2E8-FE91-29FD-158CBA02E9AC}"/>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3573367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4C4D0BB-C701-34DF-5CB7-C04D2DDF88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0F73238-313B-42AD-0B7B-119EF23A23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8915" name="Slide Number Placeholder 3">
            <a:extLst>
              <a:ext uri="{FF2B5EF4-FFF2-40B4-BE49-F238E27FC236}">
                <a16:creationId xmlns:a16="http://schemas.microsoft.com/office/drawing/2014/main" id="{4CA43809-E62F-19F6-9E59-06B5B3EE94B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920E17-DCFD-40A6-9D9E-766670361C94}"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8B3BB320-82A9-4F85-532A-67C598FBB6A5}"/>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3B81CD81-E9BC-CAE4-6B00-CB260370EC74}"/>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3E9ACDAD-DBC0-5DD9-5DE2-02682DAE5719}"/>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0" i="0" dirty="0">
                <a:solidFill>
                  <a:srgbClr val="000000"/>
                </a:solidFill>
                <a:effectLst/>
                <a:latin typeface="+mn-lt"/>
              </a:rPr>
              <a:t>2 Thessalonians 2:14-15 It was for this He called you through our gospel, that you may gain the glory of our Lord Jesus Christ. </a:t>
            </a:r>
            <a:r>
              <a:rPr lang="en-US" b="1" i="0" baseline="30000" dirty="0">
                <a:solidFill>
                  <a:srgbClr val="000000"/>
                </a:solidFill>
                <a:effectLst/>
                <a:latin typeface="+mn-lt"/>
              </a:rPr>
              <a:t>15 </a:t>
            </a:r>
            <a:r>
              <a:rPr lang="en-US" b="0" i="0" dirty="0">
                <a:solidFill>
                  <a:srgbClr val="000000"/>
                </a:solidFill>
                <a:effectLst/>
                <a:latin typeface="+mn-lt"/>
              </a:rPr>
              <a:t>So then, brethren, stand firm and hold to the traditions which you were taught, whether by word </a:t>
            </a:r>
            <a:r>
              <a:rPr lang="en-US" b="0" i="1" dirty="0">
                <a:solidFill>
                  <a:srgbClr val="000000"/>
                </a:solidFill>
                <a:effectLst/>
                <a:latin typeface="+mn-lt"/>
              </a:rPr>
              <a:t>of mouth</a:t>
            </a:r>
            <a:r>
              <a:rPr lang="en-US" b="0" i="0" dirty="0">
                <a:solidFill>
                  <a:srgbClr val="000000"/>
                </a:solidFill>
                <a:effectLst/>
                <a:latin typeface="+mn-lt"/>
              </a:rPr>
              <a:t> or by letter from us.</a:t>
            </a:r>
          </a:p>
          <a:p>
            <a:endParaRPr lang="en-US" b="0" i="0" dirty="0">
              <a:solidFill>
                <a:srgbClr val="000000"/>
              </a:solidFill>
              <a:effectLst/>
              <a:latin typeface="+mn-lt"/>
            </a:endParaRPr>
          </a:p>
          <a:p>
            <a:r>
              <a:rPr lang="en-US" b="0" i="0" dirty="0">
                <a:solidFill>
                  <a:srgbClr val="000000"/>
                </a:solidFill>
                <a:effectLst/>
                <a:latin typeface="+mn-lt"/>
              </a:rPr>
              <a:t>James 1:21 Therefore, putting aside all filthiness and </a:t>
            </a:r>
            <a:r>
              <a:rPr lang="en-US" b="0" i="1" dirty="0">
                <a:solidFill>
                  <a:srgbClr val="000000"/>
                </a:solidFill>
                <a:effectLst/>
                <a:latin typeface="+mn-lt"/>
              </a:rPr>
              <a:t>all</a:t>
            </a:r>
            <a:r>
              <a:rPr lang="en-US" b="0" i="0" dirty="0">
                <a:solidFill>
                  <a:srgbClr val="000000"/>
                </a:solidFill>
                <a:effectLst/>
                <a:latin typeface="+mn-lt"/>
              </a:rPr>
              <a:t> that remains of wickedness, in humility receive the word implanted, which is able to save your souls.</a:t>
            </a:r>
          </a:p>
          <a:p>
            <a:endParaRPr lang="en-US" b="0" i="0" dirty="0">
              <a:solidFill>
                <a:srgbClr val="000000"/>
              </a:solidFill>
              <a:effectLst/>
              <a:latin typeface="+mn-lt"/>
            </a:endParaRPr>
          </a:p>
          <a:p>
            <a:r>
              <a:rPr lang="en-US" b="0" i="0" dirty="0">
                <a:solidFill>
                  <a:srgbClr val="000000"/>
                </a:solidFill>
                <a:effectLst/>
                <a:latin typeface="+mn-lt"/>
              </a:rPr>
              <a:t>Hebrews 11:6 And without faith it is impossible to please </a:t>
            </a:r>
            <a:r>
              <a:rPr lang="en-US" b="0" i="1" dirty="0">
                <a:solidFill>
                  <a:srgbClr val="000000"/>
                </a:solidFill>
                <a:effectLst/>
                <a:latin typeface="+mn-lt"/>
              </a:rPr>
              <a:t>Him</a:t>
            </a:r>
            <a:r>
              <a:rPr lang="en-US" b="0" i="0" dirty="0">
                <a:solidFill>
                  <a:srgbClr val="000000"/>
                </a:solidFill>
                <a:effectLst/>
                <a:latin typeface="+mn-lt"/>
              </a:rPr>
              <a:t>, for he who comes to God must believe that He is and </a:t>
            </a:r>
            <a:r>
              <a:rPr lang="en-US" b="0" i="1" dirty="0">
                <a:solidFill>
                  <a:srgbClr val="000000"/>
                </a:solidFill>
                <a:effectLst/>
                <a:latin typeface="+mn-lt"/>
              </a:rPr>
              <a:t>that</a:t>
            </a:r>
            <a:r>
              <a:rPr lang="en-US" b="0" i="0" dirty="0">
                <a:solidFill>
                  <a:srgbClr val="000000"/>
                </a:solidFill>
                <a:effectLst/>
                <a:latin typeface="+mn-lt"/>
              </a:rPr>
              <a:t> He is a rewarder of those who seek Him. </a:t>
            </a:r>
          </a:p>
          <a:p>
            <a:endParaRPr lang="en-US" b="0" i="0" dirty="0">
              <a:solidFill>
                <a:srgbClr val="000000"/>
              </a:solidFill>
              <a:effectLst/>
              <a:latin typeface="+mn-lt"/>
            </a:endParaRPr>
          </a:p>
          <a:p>
            <a:r>
              <a:rPr lang="en-US" b="0" i="0" dirty="0">
                <a:solidFill>
                  <a:srgbClr val="000000"/>
                </a:solidFill>
                <a:effectLst/>
                <a:latin typeface="+mn-lt"/>
              </a:rPr>
              <a:t>John 8:24 Therefore I said to you that you will die in your sins; for unless you believe that I am </a:t>
            </a:r>
            <a:r>
              <a:rPr lang="en-US" b="0" i="1" dirty="0">
                <a:solidFill>
                  <a:srgbClr val="000000"/>
                </a:solidFill>
                <a:effectLst/>
                <a:latin typeface="+mn-lt"/>
              </a:rPr>
              <a:t>He</a:t>
            </a:r>
            <a:r>
              <a:rPr lang="en-US" b="0" i="0" dirty="0">
                <a:solidFill>
                  <a:srgbClr val="000000"/>
                </a:solidFill>
                <a:effectLst/>
                <a:latin typeface="+mn-lt"/>
              </a:rPr>
              <a:t>, you will die in your sins.”</a:t>
            </a:r>
          </a:p>
          <a:p>
            <a:endParaRPr lang="en-US" b="0" i="0" dirty="0">
              <a:solidFill>
                <a:srgbClr val="000000"/>
              </a:solidFill>
              <a:effectLst/>
              <a:latin typeface="+mn-lt"/>
            </a:endParaRPr>
          </a:p>
          <a:p>
            <a:r>
              <a:rPr lang="en-US" b="0" i="0" dirty="0">
                <a:solidFill>
                  <a:srgbClr val="000000"/>
                </a:solidFill>
                <a:effectLst/>
                <a:latin typeface="+mn-lt"/>
              </a:rPr>
              <a:t>Luke 13:3 </a:t>
            </a:r>
            <a:r>
              <a:rPr lang="en-US" b="1" i="0" baseline="30000" dirty="0">
                <a:solidFill>
                  <a:srgbClr val="000000"/>
                </a:solidFill>
                <a:effectLst/>
                <a:latin typeface="+mn-lt"/>
              </a:rPr>
              <a:t> </a:t>
            </a:r>
            <a:r>
              <a:rPr lang="en-US" b="0" i="0" dirty="0">
                <a:solidFill>
                  <a:srgbClr val="000000"/>
                </a:solidFill>
                <a:effectLst/>
                <a:latin typeface="+mn-lt"/>
              </a:rPr>
              <a:t>I tell you, no, but unless you repent, you will all likewise perish.</a:t>
            </a:r>
          </a:p>
          <a:p>
            <a:endParaRPr lang="en-US" b="0" i="0" dirty="0">
              <a:solidFill>
                <a:srgbClr val="000000"/>
              </a:solidFill>
              <a:effectLst/>
              <a:latin typeface="+mn-lt"/>
            </a:endParaRPr>
          </a:p>
          <a:p>
            <a:r>
              <a:rPr lang="en-US" b="0" i="0" dirty="0">
                <a:solidFill>
                  <a:srgbClr val="000000"/>
                </a:solidFill>
                <a:effectLst/>
                <a:latin typeface="+mn-lt"/>
              </a:rPr>
              <a:t>Acts 17:30-31 Therefore having overlooked the times of ignorance, God is now declaring to men that all </a:t>
            </a:r>
            <a:r>
              <a:rPr lang="en-US" b="0" i="1" dirty="0">
                <a:solidFill>
                  <a:srgbClr val="000000"/>
                </a:solidFill>
                <a:effectLst/>
                <a:latin typeface="+mn-lt"/>
              </a:rPr>
              <a:t>people</a:t>
            </a:r>
            <a:r>
              <a:rPr lang="en-US" b="0" i="0" dirty="0">
                <a:solidFill>
                  <a:srgbClr val="000000"/>
                </a:solidFill>
                <a:effectLst/>
                <a:latin typeface="+mn-lt"/>
              </a:rPr>
              <a:t> everywhere should repent, </a:t>
            </a:r>
            <a:r>
              <a:rPr lang="en-US" b="1" i="0" baseline="30000" dirty="0">
                <a:solidFill>
                  <a:srgbClr val="000000"/>
                </a:solidFill>
                <a:effectLst/>
                <a:latin typeface="+mn-lt"/>
              </a:rPr>
              <a:t>31 </a:t>
            </a:r>
            <a:r>
              <a:rPr lang="en-US" b="0" i="0" dirty="0">
                <a:solidFill>
                  <a:srgbClr val="000000"/>
                </a:solidFill>
                <a:effectLst/>
                <a:latin typeface="+mn-lt"/>
              </a:rPr>
              <a:t>because He has fixed a day in which He will judge the world in righteousness through a Man whom He has appointed, having furnished proof to all men by raising Him from the dead.”</a:t>
            </a:r>
          </a:p>
          <a:p>
            <a:endParaRPr lang="en-US" b="0" i="0" dirty="0">
              <a:solidFill>
                <a:srgbClr val="000000"/>
              </a:solidFill>
              <a:effectLst/>
              <a:latin typeface="+mn-lt"/>
            </a:endParaRPr>
          </a:p>
          <a:p>
            <a:r>
              <a:rPr lang="en-US" b="0" i="0" dirty="0">
                <a:solidFill>
                  <a:srgbClr val="000000"/>
                </a:solidFill>
                <a:effectLst/>
                <a:latin typeface="+mn-lt"/>
              </a:rPr>
              <a:t>Romans 10:10 </a:t>
            </a:r>
            <a:r>
              <a:rPr lang="en-US" b="1" i="0" baseline="30000" dirty="0">
                <a:solidFill>
                  <a:srgbClr val="000000"/>
                </a:solidFill>
                <a:effectLst/>
                <a:latin typeface="+mn-lt"/>
              </a:rPr>
              <a:t> </a:t>
            </a:r>
            <a:r>
              <a:rPr lang="en-US" b="0" i="0" dirty="0">
                <a:solidFill>
                  <a:srgbClr val="000000"/>
                </a:solidFill>
                <a:effectLst/>
                <a:latin typeface="+mn-lt"/>
              </a:rPr>
              <a:t>for with the heart a person believes, resulting in righteousness, and with the mouth he confesses, resulting in salvation.</a:t>
            </a:r>
          </a:p>
          <a:p>
            <a:endParaRPr lang="en-US" b="0" i="0" dirty="0">
              <a:solidFill>
                <a:srgbClr val="000000"/>
              </a:solidFill>
              <a:effectLst/>
              <a:latin typeface="+mn-lt"/>
            </a:endParaRPr>
          </a:p>
          <a:p>
            <a:r>
              <a:rPr lang="en-US" b="0" i="0" dirty="0">
                <a:solidFill>
                  <a:srgbClr val="000000"/>
                </a:solidFill>
                <a:effectLst/>
                <a:latin typeface="+mn-lt"/>
              </a:rPr>
              <a:t>Matthew 10:32-33 Therefore everyone who confesses Me before men, I will also confess him before My Father who is in heaven. </a:t>
            </a:r>
            <a:r>
              <a:rPr lang="en-US" b="1" i="0" baseline="30000" dirty="0">
                <a:solidFill>
                  <a:srgbClr val="000000"/>
                </a:solidFill>
                <a:effectLst/>
                <a:latin typeface="+mn-lt"/>
              </a:rPr>
              <a:t>33 </a:t>
            </a:r>
            <a:r>
              <a:rPr lang="en-US" b="0" i="0" dirty="0">
                <a:solidFill>
                  <a:srgbClr val="000000"/>
                </a:solidFill>
                <a:effectLst/>
                <a:latin typeface="+mn-lt"/>
              </a:rPr>
              <a:t>But whoever denies Me before men, I will also deny him before My Father who is in heaven.</a:t>
            </a:r>
          </a:p>
          <a:p>
            <a:endParaRPr lang="en-US" b="0" i="0" dirty="0">
              <a:solidFill>
                <a:srgbClr val="000000"/>
              </a:solidFill>
              <a:effectLst/>
              <a:latin typeface="+mn-lt"/>
            </a:endParaRPr>
          </a:p>
          <a:p>
            <a:r>
              <a:rPr lang="en-US" b="0" i="0" dirty="0">
                <a:solidFill>
                  <a:srgbClr val="000000"/>
                </a:solidFill>
                <a:effectLst/>
                <a:latin typeface="+mn-lt"/>
              </a:rPr>
              <a:t>Mark 16:16 He who has believed and has been baptized shall be saved; but he who has disbelieved shall be condemned.</a:t>
            </a:r>
          </a:p>
          <a:p>
            <a:endParaRPr lang="en-US" b="0" i="0" dirty="0">
              <a:solidFill>
                <a:srgbClr val="000000"/>
              </a:solidFill>
              <a:effectLst/>
              <a:latin typeface="+mn-lt"/>
            </a:endParaRPr>
          </a:p>
          <a:p>
            <a:r>
              <a:rPr lang="en-US" b="0" i="0" dirty="0">
                <a:solidFill>
                  <a:srgbClr val="000000"/>
                </a:solidFill>
                <a:effectLst/>
                <a:latin typeface="+mn-lt"/>
              </a:rPr>
              <a:t>Acts 2:38 Peter </a:t>
            </a:r>
            <a:r>
              <a:rPr lang="en-US" b="0" i="1" dirty="0">
                <a:solidFill>
                  <a:srgbClr val="000000"/>
                </a:solidFill>
                <a:effectLst/>
                <a:latin typeface="+mn-lt"/>
              </a:rPr>
              <a:t>said</a:t>
            </a:r>
            <a:r>
              <a:rPr lang="en-US" b="0" i="0" dirty="0">
                <a:solidFill>
                  <a:srgbClr val="000000"/>
                </a:solidFill>
                <a:effectLst/>
                <a:latin typeface="+mn-lt"/>
              </a:rPr>
              <a:t> to them, “Repent, and each of you be baptized in the name of Jesus Christ for the forgiveness of your sins; and you will receive the gift of the Holy Spirit.</a:t>
            </a:r>
          </a:p>
          <a:p>
            <a:endParaRPr lang="en-US" b="0" i="0" dirty="0">
              <a:solidFill>
                <a:srgbClr val="000000"/>
              </a:solidFill>
              <a:effectLst/>
              <a:latin typeface="+mn-lt"/>
            </a:endParaRPr>
          </a:p>
          <a:p>
            <a:r>
              <a:rPr lang="en-US" b="0" i="0" dirty="0">
                <a:solidFill>
                  <a:srgbClr val="000000"/>
                </a:solidFill>
                <a:effectLst/>
                <a:latin typeface="+mn-lt"/>
              </a:rPr>
              <a:t>Romans 6:3-4 Or do you not know that all of us who have been baptized into Christ Jesus have been baptized into His death? </a:t>
            </a:r>
            <a:r>
              <a:rPr lang="en-US" b="1" i="0" baseline="30000" dirty="0">
                <a:solidFill>
                  <a:srgbClr val="000000"/>
                </a:solidFill>
                <a:effectLst/>
                <a:latin typeface="+mn-lt"/>
              </a:rPr>
              <a:t>4 </a:t>
            </a:r>
            <a:r>
              <a:rPr lang="en-US" b="0" i="0" dirty="0">
                <a:solidFill>
                  <a:srgbClr val="000000"/>
                </a:solidFill>
                <a:effectLst/>
                <a:latin typeface="+mn-lt"/>
              </a:rPr>
              <a:t>Therefore we have been buried with Him through baptism into death, so that as Christ was raised from the dead through the glory of the Father, so we too might walk in newness of life. </a:t>
            </a:r>
          </a:p>
          <a:p>
            <a:endParaRPr lang="en-US" b="0" i="0" dirty="0">
              <a:solidFill>
                <a:srgbClr val="000000"/>
              </a:solidFill>
              <a:effectLst/>
              <a:latin typeface="+mn-lt"/>
            </a:endParaRPr>
          </a:p>
          <a:p>
            <a:r>
              <a:rPr lang="en-US" b="0" i="0" dirty="0">
                <a:solidFill>
                  <a:srgbClr val="000000"/>
                </a:solidFill>
                <a:effectLst/>
                <a:latin typeface="+mn-lt"/>
              </a:rPr>
              <a:t>Matthew 7:21 “Not everyone who says to Me, ‘Lord, Lord,’ will enter the kingdom of heaven, but he who does the will of My Father who is in heaven </a:t>
            </a:r>
            <a:r>
              <a:rPr lang="en-US" b="0" i="1" dirty="0">
                <a:solidFill>
                  <a:srgbClr val="000000"/>
                </a:solidFill>
                <a:effectLst/>
                <a:latin typeface="+mn-lt"/>
              </a:rPr>
              <a:t>will enter</a:t>
            </a:r>
            <a:r>
              <a:rPr lang="en-US" b="0" i="0" dirty="0">
                <a:solidFill>
                  <a:srgbClr val="000000"/>
                </a:solidFill>
                <a:effectLst/>
                <a:latin typeface="+mn-lt"/>
              </a:rPr>
              <a:t>.</a:t>
            </a:r>
          </a:p>
          <a:p>
            <a:endParaRPr lang="en-US" b="0" i="0" dirty="0">
              <a:solidFill>
                <a:srgbClr val="000000"/>
              </a:solidFill>
              <a:effectLst/>
              <a:latin typeface="+mn-lt"/>
            </a:endParaRPr>
          </a:p>
          <a:p>
            <a:r>
              <a:rPr lang="en-US" b="0" i="0" dirty="0">
                <a:solidFill>
                  <a:srgbClr val="000000"/>
                </a:solidFill>
                <a:effectLst/>
                <a:latin typeface="+mn-lt"/>
              </a:rPr>
              <a:t>Revelation 2:10b Be faithful until death, and I will give you the crown of life.</a:t>
            </a:r>
          </a:p>
          <a:p>
            <a:endParaRPr lang="en-US" b="0" i="0" dirty="0">
              <a:solidFill>
                <a:srgbClr val="000000"/>
              </a:solidFill>
              <a:effectLst/>
              <a:latin typeface="+mn-lt"/>
            </a:endParaRPr>
          </a:p>
          <a:p>
            <a:r>
              <a:rPr lang="en-US" b="0" i="0" dirty="0">
                <a:solidFill>
                  <a:srgbClr val="000000"/>
                </a:solidFill>
                <a:effectLst/>
                <a:latin typeface="+mn-lt"/>
              </a:rPr>
              <a:t>Hebrews 3:12 Take care, brethren, that there not be in any one of you an evil, unbelieving heart that falls away from the living God.</a:t>
            </a:r>
            <a:endParaRPr lang="en-US" dirty="0">
              <a:latin typeface="+mn-lt"/>
            </a:endParaRPr>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idx="1"/>
          </p:nvPr>
        </p:nvSpPr>
        <p:spPr/>
        <p:txBody>
          <a:bodyPr/>
          <a:lstStyle/>
          <a:p>
            <a:pPr>
              <a:defRPr/>
            </a:pPr>
            <a:r>
              <a:rPr lang="en-US"/>
              <a:t>2/23/2025 am</a:t>
            </a:r>
          </a:p>
        </p:txBody>
      </p:sp>
      <p:sp>
        <p:nvSpPr>
          <p:cNvPr id="7" name="Slide Number Placeholder 6"/>
          <p:cNvSpPr>
            <a:spLocks noGrp="1"/>
          </p:cNvSpPr>
          <p:nvPr>
            <p:ph type="sldNum" sz="quarter" idx="5"/>
          </p:nvPr>
        </p:nvSpPr>
        <p:spPr/>
        <p:txBody>
          <a:bodyPr/>
          <a:lstStyle/>
          <a:p>
            <a:fld id="{F6D66107-0F13-495C-BFA2-FB4FDC6EADA9}" type="slidenum">
              <a:rPr lang="en-US" altLang="en-US" smtClean="0"/>
              <a:pPr/>
              <a:t>23</a:t>
            </a:fld>
            <a:endParaRPr lang="en-US" altLang="en-US"/>
          </a:p>
        </p:txBody>
      </p:sp>
      <p:sp>
        <p:nvSpPr>
          <p:cNvPr id="8" name="Footer Placeholder 7">
            <a:extLst>
              <a:ext uri="{FF2B5EF4-FFF2-40B4-BE49-F238E27FC236}">
                <a16:creationId xmlns:a16="http://schemas.microsoft.com/office/drawing/2014/main" id="{836022F2-5EE3-C3CC-8B48-512B90EA09EF}"/>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240529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D2A40C5-36A0-48B9-F3A7-6256BE3624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FA13F018-0D2C-485C-A798-18E20BD441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i="0" dirty="0">
                <a:solidFill>
                  <a:srgbClr val="202122"/>
                </a:solidFill>
                <a:effectLst/>
                <a:latin typeface="+mn-lt"/>
              </a:rPr>
              <a:t>When peace, like a river, </a:t>
            </a:r>
            <a:r>
              <a:rPr lang="en-US" b="0" i="0" dirty="0" err="1">
                <a:solidFill>
                  <a:srgbClr val="202122"/>
                </a:solidFill>
                <a:effectLst/>
                <a:latin typeface="+mn-lt"/>
              </a:rPr>
              <a:t>attendeth</a:t>
            </a:r>
            <a:r>
              <a:rPr lang="en-US" b="0" i="0" dirty="0">
                <a:solidFill>
                  <a:srgbClr val="202122"/>
                </a:solidFill>
                <a:effectLst/>
                <a:latin typeface="+mn-lt"/>
              </a:rPr>
              <a:t> my way, When sorrows like sea billows roll; </a:t>
            </a:r>
            <a:br>
              <a:rPr lang="en-US" dirty="0">
                <a:latin typeface="+mn-lt"/>
              </a:rPr>
            </a:br>
            <a:r>
              <a:rPr lang="en-US" b="0" i="0" dirty="0">
                <a:solidFill>
                  <a:srgbClr val="202122"/>
                </a:solidFill>
                <a:effectLst/>
                <a:latin typeface="+mn-lt"/>
              </a:rPr>
              <a:t>Whatever my lot, Thou hast taught me to say, It is well, it is well with my soul.</a:t>
            </a:r>
            <a:br>
              <a:rPr lang="en-US" dirty="0">
                <a:latin typeface="+mn-lt"/>
              </a:rPr>
            </a:br>
            <a:br>
              <a:rPr lang="en-US" dirty="0">
                <a:latin typeface="+mn-lt"/>
              </a:rPr>
            </a:br>
            <a:r>
              <a:rPr lang="en-US" b="0" i="0" dirty="0">
                <a:solidFill>
                  <a:srgbClr val="202122"/>
                </a:solidFill>
                <a:effectLst/>
                <a:latin typeface="+mn-lt"/>
              </a:rPr>
              <a:t>Though Satan should buffet, though trials should come, Let this blest assurance control,</a:t>
            </a:r>
            <a:br>
              <a:rPr lang="en-US" dirty="0">
                <a:latin typeface="+mn-lt"/>
              </a:rPr>
            </a:br>
            <a:r>
              <a:rPr lang="en-US" b="0" i="0" dirty="0">
                <a:solidFill>
                  <a:srgbClr val="202122"/>
                </a:solidFill>
                <a:effectLst/>
                <a:latin typeface="+mn-lt"/>
              </a:rPr>
              <a:t>That Christ hath regarded my helpless estate, And hath shed His own blood for my soul.</a:t>
            </a:r>
            <a:br>
              <a:rPr lang="en-US" dirty="0">
                <a:latin typeface="+mn-lt"/>
              </a:rPr>
            </a:br>
            <a:br>
              <a:rPr lang="en-US" dirty="0">
                <a:latin typeface="+mn-lt"/>
              </a:rPr>
            </a:br>
            <a:r>
              <a:rPr lang="en-US" b="0" i="0" dirty="0">
                <a:solidFill>
                  <a:srgbClr val="202122"/>
                </a:solidFill>
                <a:effectLst/>
                <a:latin typeface="+mn-lt"/>
              </a:rPr>
              <a:t>My sin, oh the bliss of this glorious thought! My sin, not in part but the whole,</a:t>
            </a:r>
            <a:br>
              <a:rPr lang="en-US" dirty="0">
                <a:latin typeface="+mn-lt"/>
              </a:rPr>
            </a:br>
            <a:r>
              <a:rPr lang="en-US" b="0" i="0" dirty="0">
                <a:solidFill>
                  <a:srgbClr val="202122"/>
                </a:solidFill>
                <a:effectLst/>
                <a:latin typeface="+mn-lt"/>
              </a:rPr>
              <a:t>Is nailed to His cross, and I bear it no more, Praise the Lord, praise the Lord, O my soul!</a:t>
            </a:r>
            <a:br>
              <a:rPr lang="en-US" dirty="0">
                <a:latin typeface="+mn-lt"/>
              </a:rPr>
            </a:br>
            <a:br>
              <a:rPr lang="en-US" dirty="0">
                <a:latin typeface="+mn-lt"/>
              </a:rPr>
            </a:br>
            <a:r>
              <a:rPr lang="en-US" b="0" i="0" dirty="0">
                <a:solidFill>
                  <a:srgbClr val="202122"/>
                </a:solidFill>
                <a:effectLst/>
                <a:latin typeface="+mn-lt"/>
              </a:rPr>
              <a:t>And Lord haste the day, when the faith shall be sight, The clouds be rolled back as a scroll;</a:t>
            </a:r>
            <a:br>
              <a:rPr lang="en-US" dirty="0">
                <a:latin typeface="+mn-lt"/>
              </a:rPr>
            </a:br>
            <a:r>
              <a:rPr lang="en-US" b="0" i="0" dirty="0">
                <a:solidFill>
                  <a:srgbClr val="202122"/>
                </a:solidFill>
                <a:effectLst/>
                <a:latin typeface="+mn-lt"/>
              </a:rPr>
              <a:t>The trump shall resound, and the Lord shall descend, Even so, it is well with my soul.</a:t>
            </a:r>
            <a:endParaRPr lang="en-US" altLang="en-US" dirty="0">
              <a:latin typeface="+mn-lt"/>
            </a:endParaRPr>
          </a:p>
        </p:txBody>
      </p:sp>
      <p:sp>
        <p:nvSpPr>
          <p:cNvPr id="18435" name="Slide Number Placeholder 3">
            <a:extLst>
              <a:ext uri="{FF2B5EF4-FFF2-40B4-BE49-F238E27FC236}">
                <a16:creationId xmlns:a16="http://schemas.microsoft.com/office/drawing/2014/main" id="{5DFC65B0-25DA-A996-1794-D311A0D2A57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846BB4-D9EA-4775-8C89-393860957C7D}"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503530C7-9849-C414-E9D9-26D12DBE0E20}"/>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D465239E-BFEE-8A72-9217-B69362762FE7}"/>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E157AA92-3459-EF41-C65D-CCC4C256CB07}"/>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883BE88-F8E8-6BB7-FACF-91C1517E01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0591833-614A-A43F-C022-B3D07F07C730}"/>
              </a:ext>
            </a:extLst>
          </p:cNvPr>
          <p:cNvSpPr>
            <a:spLocks noGrp="1"/>
          </p:cNvSpPr>
          <p:nvPr>
            <p:ph type="body" idx="1"/>
          </p:nvPr>
        </p:nvSpPr>
        <p:spPr>
          <a:xfrm>
            <a:off x="157217" y="2131880"/>
            <a:ext cx="6788042" cy="8101145"/>
          </a:xfrm>
        </p:spPr>
        <p:txBody>
          <a:bodyPr>
            <a:normAutofit/>
          </a:bodyPr>
          <a:lstStyle/>
          <a:p>
            <a:pPr eaLnBrk="1" fontAlgn="auto" hangingPunct="1">
              <a:spcBef>
                <a:spcPts val="0"/>
              </a:spcBef>
              <a:spcAft>
                <a:spcPts val="0"/>
              </a:spcAft>
              <a:defRPr/>
            </a:pPr>
            <a:r>
              <a:rPr lang="en-US" dirty="0"/>
              <a:t>Two years after the Great Chicago Fire of 1871, Horatio and Anna Spafford planned a vacation to Europe, but business demands kept Horatio from joining his wife and four daughters, ages 12, 7, 4, and 18 months on the steamship.</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As their ship crossed the North Atlantic, it collided with another ship off the coast of New </a:t>
            </a:r>
            <a:r>
              <a:rPr lang="en-US" dirty="0" err="1"/>
              <a:t>Foundland</a:t>
            </a:r>
            <a:r>
              <a:rPr lang="en-US" dirty="0"/>
              <a:t>, and took about 12 minutes to sink. Only 87 of the 313 souls on board survived, including Spafford's wife Anna who was found floating on a plank. All four of their daughters perished. When Anna reached Wales, she sent Horatio a telegram that read: "Saved alone."</a:t>
            </a:r>
            <a:br>
              <a:rPr lang="en-US" dirty="0"/>
            </a:br>
            <a:br>
              <a:rPr lang="en-US" dirty="0"/>
            </a:br>
            <a:r>
              <a:rPr lang="en-US" dirty="0"/>
              <a:t>When he learned that all four of his children were now gone and with a grieving wife across the Atlantic, Spafford rushed to New York, departing on the first available ship. As the ship crossed the Atlantic, the captain summoned Spafford to the bridge. Pointing to an area off ship's bow, he explained to Spafford that this is the area in which the ship had gone down. Spafford then composed the lyrics to this song, which was later put to music by Phillip Bliss.</a:t>
            </a:r>
            <a:br>
              <a:rPr lang="en-US" dirty="0"/>
            </a:br>
            <a:br>
              <a:rPr lang="en-US" dirty="0"/>
            </a:br>
            <a:endParaRPr lang="en-US" dirty="0"/>
          </a:p>
        </p:txBody>
      </p:sp>
      <p:sp>
        <p:nvSpPr>
          <p:cNvPr id="20483" name="Slide Number Placeholder 3">
            <a:extLst>
              <a:ext uri="{FF2B5EF4-FFF2-40B4-BE49-F238E27FC236}">
                <a16:creationId xmlns:a16="http://schemas.microsoft.com/office/drawing/2014/main" id="{656841B9-9B59-B0B9-2728-7CA818413DF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AAFC6C-FAAF-4319-BC18-E5F297F892A6}"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
        <p:nvSpPr>
          <p:cNvPr id="17413" name="Rectangle 4">
            <a:extLst>
              <a:ext uri="{FF2B5EF4-FFF2-40B4-BE49-F238E27FC236}">
                <a16:creationId xmlns:a16="http://schemas.microsoft.com/office/drawing/2014/main" id="{80BD9698-73E3-21FF-53C5-B977C100EC62}"/>
              </a:ext>
            </a:extLst>
          </p:cNvPr>
          <p:cNvSpPr>
            <a:spLocks noChangeArrowheads="1"/>
          </p:cNvSpPr>
          <p:nvPr/>
        </p:nvSpPr>
        <p:spPr bwMode="auto">
          <a:xfrm>
            <a:off x="2210276" y="2"/>
            <a:ext cx="4654834" cy="268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20" tIns="49409" rIns="98820" bIns="4940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latin typeface="Calibri" panose="020F0502020204030204" pitchFamily="34" charset="0"/>
              </a:rPr>
              <a:t>In 1873, Horatio Spafford and his family planned a trip to Europe. The trip was to be a break from the calamity that had come upon the Spafford family. </a:t>
            </a:r>
          </a:p>
          <a:p>
            <a:pPr eaLnBrk="1" hangingPunct="1"/>
            <a:endParaRPr lang="en-US" altLang="en-US" sz="1400" dirty="0">
              <a:latin typeface="Calibri" panose="020F0502020204030204" pitchFamily="34" charset="0"/>
            </a:endParaRPr>
          </a:p>
          <a:p>
            <a:pPr eaLnBrk="1" hangingPunct="1"/>
            <a:r>
              <a:rPr lang="en-US" altLang="en-US" sz="1400" dirty="0">
                <a:latin typeface="Calibri" panose="020F0502020204030204" pitchFamily="34" charset="0"/>
              </a:rPr>
              <a:t>In the two previous years, a young son had died of scarlet fever and much financial loss was incurred as a result of the great Chicago fire.</a:t>
            </a:r>
          </a:p>
          <a:p>
            <a:pPr eaLnBrk="1" hangingPunct="1"/>
            <a:endParaRPr lang="en-US" altLang="en-US" sz="1400" dirty="0">
              <a:latin typeface="Calibri" panose="020F0502020204030204" pitchFamily="34" charset="0"/>
            </a:endParaRPr>
          </a:p>
          <a:p>
            <a:pPr eaLnBrk="1" hangingPunct="1"/>
            <a:r>
              <a:rPr lang="en-US" altLang="en-US" sz="1400" dirty="0">
                <a:latin typeface="Calibri" panose="020F0502020204030204" pitchFamily="34" charset="0"/>
              </a:rPr>
              <a:t>Just before the family was to depart for Europe, business interests detained Spafford in Chicago so he sent his wife and four daughters on ahead to England aboard the Ville de Havre.</a:t>
            </a:r>
          </a:p>
        </p:txBody>
      </p:sp>
      <p:sp>
        <p:nvSpPr>
          <p:cNvPr id="6" name="Date Placeholder 5">
            <a:extLst>
              <a:ext uri="{FF2B5EF4-FFF2-40B4-BE49-F238E27FC236}">
                <a16:creationId xmlns:a16="http://schemas.microsoft.com/office/drawing/2014/main" id="{9E4DE0BA-A59C-43F2-A9F0-BC84FB0CD3C3}"/>
              </a:ext>
            </a:extLst>
          </p:cNvPr>
          <p:cNvSpPr>
            <a:spLocks noGrp="1"/>
          </p:cNvSpPr>
          <p:nvPr>
            <p:ph type="dt" sz="quarter" idx="1"/>
          </p:nvPr>
        </p:nvSpPr>
        <p:spPr/>
        <p:txBody>
          <a:bodyPr/>
          <a:lstStyle/>
          <a:p>
            <a:pPr>
              <a:defRPr/>
            </a:pPr>
            <a:r>
              <a:rPr lang="en-US"/>
              <a:t>2/23/2025 am</a:t>
            </a:r>
          </a:p>
        </p:txBody>
      </p:sp>
      <p:sp>
        <p:nvSpPr>
          <p:cNvPr id="8" name="Header Placeholder 7">
            <a:extLst>
              <a:ext uri="{FF2B5EF4-FFF2-40B4-BE49-F238E27FC236}">
                <a16:creationId xmlns:a16="http://schemas.microsoft.com/office/drawing/2014/main" id="{9E36FC1D-7799-474F-0560-63E0948CB32C}"/>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13A087D8-ED65-C58D-8007-D704275D9992}"/>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C59B358-3AFB-355F-3578-9B2E2BAEE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7B2DEFD-A90E-313F-0B70-7D6F133216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mn-lt"/>
              </a:rPr>
              <a:t>Philippians 4:4-7 </a:t>
            </a:r>
            <a:r>
              <a:rPr lang="en-US" b="0" i="0" dirty="0">
                <a:solidFill>
                  <a:srgbClr val="000000"/>
                </a:solidFill>
                <a:effectLst/>
                <a:latin typeface="+mn-lt"/>
              </a:rPr>
              <a:t>Rejoice in the Lord always; again I will say, rejoice! </a:t>
            </a:r>
            <a:r>
              <a:rPr lang="en-US" b="1" i="0" baseline="30000" dirty="0">
                <a:solidFill>
                  <a:srgbClr val="000000"/>
                </a:solidFill>
                <a:effectLst/>
                <a:latin typeface="+mn-lt"/>
              </a:rPr>
              <a:t>5 </a:t>
            </a:r>
            <a:r>
              <a:rPr lang="en-US" b="0" i="0" dirty="0">
                <a:solidFill>
                  <a:srgbClr val="000000"/>
                </a:solidFill>
                <a:effectLst/>
                <a:latin typeface="+mn-lt"/>
              </a:rPr>
              <a:t>Let your gentle </a:t>
            </a:r>
            <a:r>
              <a:rPr lang="en-US" b="0" i="1" dirty="0">
                <a:solidFill>
                  <a:srgbClr val="000000"/>
                </a:solidFill>
                <a:effectLst/>
                <a:latin typeface="+mn-lt"/>
              </a:rPr>
              <a:t>spirit</a:t>
            </a:r>
            <a:r>
              <a:rPr lang="en-US" b="0" i="0" dirty="0">
                <a:solidFill>
                  <a:srgbClr val="000000"/>
                </a:solidFill>
                <a:effectLst/>
                <a:latin typeface="+mn-lt"/>
              </a:rPr>
              <a:t> be known to all men. The Lord is near. </a:t>
            </a:r>
            <a:r>
              <a:rPr lang="en-US" b="1" i="0" baseline="30000" dirty="0">
                <a:solidFill>
                  <a:srgbClr val="000000"/>
                </a:solidFill>
                <a:effectLst/>
                <a:latin typeface="+mn-lt"/>
              </a:rPr>
              <a:t>6 </a:t>
            </a:r>
            <a:r>
              <a:rPr lang="en-US" b="0" i="0" dirty="0">
                <a:solidFill>
                  <a:srgbClr val="000000"/>
                </a:solidFill>
                <a:effectLst/>
                <a:latin typeface="+mn-lt"/>
              </a:rPr>
              <a:t>Be anxious for nothing, but in everything by prayer and supplication with thanksgiving let your requests be made known to God. </a:t>
            </a:r>
            <a:r>
              <a:rPr lang="en-US" b="1" i="0" baseline="30000" dirty="0">
                <a:solidFill>
                  <a:srgbClr val="000000"/>
                </a:solidFill>
                <a:effectLst/>
                <a:latin typeface="+mn-lt"/>
              </a:rPr>
              <a:t>7 </a:t>
            </a:r>
            <a:r>
              <a:rPr lang="en-US" b="0" i="0" dirty="0">
                <a:solidFill>
                  <a:srgbClr val="000000"/>
                </a:solidFill>
                <a:effectLst/>
                <a:latin typeface="+mn-lt"/>
              </a:rPr>
              <a:t>And the peace of God, which surpasses all comprehension, will guard your hearts and your minds in Christ Jesus.</a:t>
            </a:r>
          </a:p>
          <a:p>
            <a:pPr eaLnBrk="1" hangingPunct="1">
              <a:spcBef>
                <a:spcPct val="0"/>
              </a:spcBef>
            </a:pPr>
            <a:endParaRPr lang="en-US" altLang="en-US" b="0" i="0" dirty="0">
              <a:solidFill>
                <a:srgbClr val="000000"/>
              </a:solidFill>
              <a:effectLst/>
              <a:latin typeface="+mn-lt"/>
            </a:endParaRPr>
          </a:p>
          <a:p>
            <a:pPr eaLnBrk="1" hangingPunct="1">
              <a:spcBef>
                <a:spcPct val="0"/>
              </a:spcBef>
            </a:pPr>
            <a:r>
              <a:rPr lang="en-US" altLang="en-US" dirty="0">
                <a:latin typeface="+mn-lt"/>
              </a:rPr>
              <a:t>Philippians 4:8 </a:t>
            </a:r>
            <a:r>
              <a:rPr lang="en-US" b="0" i="0" dirty="0">
                <a:solidFill>
                  <a:srgbClr val="000000"/>
                </a:solidFill>
                <a:effectLst/>
                <a:latin typeface="+mn-lt"/>
              </a:rPr>
              <a:t>Finally, brethren, whatever is true, whatever is honorable, whatever is right, whatever is pure, whatever is lovely, whatever is of good repute, if there is any excellence and if anything worthy of praise, dwell on these things. </a:t>
            </a:r>
          </a:p>
          <a:p>
            <a:pPr eaLnBrk="1" hangingPunct="1">
              <a:spcBef>
                <a:spcPct val="0"/>
              </a:spcBef>
            </a:pPr>
            <a:endParaRPr lang="en-US" altLang="en-US" b="0" i="0" dirty="0">
              <a:solidFill>
                <a:srgbClr val="000000"/>
              </a:solidFill>
              <a:effectLst/>
              <a:latin typeface="+mn-lt"/>
            </a:endParaRPr>
          </a:p>
          <a:p>
            <a:pPr algn="l"/>
            <a:r>
              <a:rPr lang="en-US" altLang="en-US" b="0" i="0" dirty="0">
                <a:solidFill>
                  <a:srgbClr val="000000"/>
                </a:solidFill>
                <a:effectLst/>
                <a:latin typeface="+mn-lt"/>
              </a:rPr>
              <a:t>Matthew 6:19-23 </a:t>
            </a:r>
            <a:r>
              <a:rPr lang="en-US" b="1" i="0" baseline="30000" dirty="0">
                <a:solidFill>
                  <a:srgbClr val="000000"/>
                </a:solidFill>
                <a:effectLst/>
                <a:latin typeface="+mn-lt"/>
              </a:rPr>
              <a:t> </a:t>
            </a:r>
            <a:r>
              <a:rPr lang="en-US" b="0" i="0" dirty="0">
                <a:solidFill>
                  <a:srgbClr val="000000"/>
                </a:solidFill>
                <a:effectLst/>
                <a:latin typeface="+mn-lt"/>
              </a:rPr>
              <a:t>“Do not store up for yourselves treasures on earth, where moth and rust destroy, and where thieves break in and steal. </a:t>
            </a:r>
            <a:r>
              <a:rPr lang="en-US" b="1" i="0" baseline="30000" dirty="0">
                <a:solidFill>
                  <a:srgbClr val="000000"/>
                </a:solidFill>
                <a:effectLst/>
                <a:latin typeface="+mn-lt"/>
              </a:rPr>
              <a:t>20 </a:t>
            </a:r>
            <a:r>
              <a:rPr lang="en-US" b="0" i="0" dirty="0">
                <a:solidFill>
                  <a:srgbClr val="000000"/>
                </a:solidFill>
                <a:effectLst/>
                <a:latin typeface="+mn-lt"/>
              </a:rPr>
              <a:t>But store up for yourselves treasures in heaven, where neither moth nor rust destroys, and where thieves do not break in or steal; </a:t>
            </a:r>
            <a:r>
              <a:rPr lang="en-US" b="1" i="0" baseline="30000" dirty="0">
                <a:solidFill>
                  <a:srgbClr val="000000"/>
                </a:solidFill>
                <a:effectLst/>
                <a:latin typeface="+mn-lt"/>
              </a:rPr>
              <a:t>21 </a:t>
            </a:r>
            <a:r>
              <a:rPr lang="en-US" b="0" i="0" dirty="0">
                <a:solidFill>
                  <a:srgbClr val="000000"/>
                </a:solidFill>
                <a:effectLst/>
                <a:latin typeface="+mn-lt"/>
              </a:rPr>
              <a:t>for where your treasure is, there your heart will be also. </a:t>
            </a:r>
            <a:r>
              <a:rPr lang="en-US" b="1" i="0" baseline="30000" dirty="0">
                <a:solidFill>
                  <a:srgbClr val="000000"/>
                </a:solidFill>
                <a:effectLst/>
                <a:latin typeface="+mn-lt"/>
              </a:rPr>
              <a:t>22 </a:t>
            </a:r>
            <a:r>
              <a:rPr lang="en-US" b="0" i="0" dirty="0">
                <a:solidFill>
                  <a:srgbClr val="000000"/>
                </a:solidFill>
                <a:effectLst/>
                <a:latin typeface="+mn-lt"/>
              </a:rPr>
              <a:t>“The eye is the lamp of the body; so then if your eye is clear, your whole body will be full of light. </a:t>
            </a:r>
            <a:r>
              <a:rPr lang="en-US" b="1" i="0" baseline="30000" dirty="0">
                <a:solidFill>
                  <a:srgbClr val="000000"/>
                </a:solidFill>
                <a:effectLst/>
                <a:latin typeface="+mn-lt"/>
              </a:rPr>
              <a:t>23 </a:t>
            </a:r>
            <a:r>
              <a:rPr lang="en-US" b="0" i="0" dirty="0">
                <a:solidFill>
                  <a:srgbClr val="000000"/>
                </a:solidFill>
                <a:effectLst/>
                <a:latin typeface="+mn-lt"/>
              </a:rPr>
              <a:t>But if your eye is bad, your whole body will be full of darkness. If then the light that is in you is darkness, how great is the darkness!</a:t>
            </a:r>
          </a:p>
          <a:p>
            <a:pPr eaLnBrk="1" hangingPunct="1">
              <a:spcBef>
                <a:spcPct val="0"/>
              </a:spcBef>
            </a:pPr>
            <a:endParaRPr lang="en-US" altLang="en-US" dirty="0">
              <a:latin typeface="+mn-lt"/>
            </a:endParaRPr>
          </a:p>
          <a:p>
            <a:pPr eaLnBrk="1" hangingPunct="1">
              <a:spcBef>
                <a:spcPct val="0"/>
              </a:spcBef>
            </a:pPr>
            <a:r>
              <a:rPr lang="en-US" altLang="en-US" dirty="0">
                <a:latin typeface="+mn-lt"/>
              </a:rPr>
              <a:t>Philippians 4:11-12 </a:t>
            </a:r>
            <a:r>
              <a:rPr lang="en-US" b="0" i="0" dirty="0">
                <a:solidFill>
                  <a:srgbClr val="000000"/>
                </a:solidFill>
                <a:effectLst/>
                <a:latin typeface="+mn-lt"/>
              </a:rPr>
              <a:t>Not that I speak from want, for I have learned to be content in whatever circumstances I am. </a:t>
            </a:r>
            <a:r>
              <a:rPr lang="en-US" b="1" i="0" baseline="30000" dirty="0">
                <a:solidFill>
                  <a:srgbClr val="000000"/>
                </a:solidFill>
                <a:effectLst/>
                <a:latin typeface="+mn-lt"/>
              </a:rPr>
              <a:t>12 </a:t>
            </a:r>
            <a:r>
              <a:rPr lang="en-US" b="0" i="0" dirty="0">
                <a:solidFill>
                  <a:srgbClr val="000000"/>
                </a:solidFill>
                <a:effectLst/>
                <a:latin typeface="+mn-lt"/>
              </a:rPr>
              <a:t>I know how to get along with humble means, and I also know how to live in prosperity; in any and every circumstance I have learned the secret of being filled and going hungry, both of having abundance and suffering need.</a:t>
            </a:r>
          </a:p>
          <a:p>
            <a:pPr eaLnBrk="1" hangingPunct="1">
              <a:spcBef>
                <a:spcPct val="0"/>
              </a:spcBef>
            </a:pPr>
            <a:endParaRPr lang="en-US" altLang="en-US" b="0" i="0" dirty="0">
              <a:solidFill>
                <a:srgbClr val="000000"/>
              </a:solidFill>
              <a:effectLst/>
              <a:latin typeface="+mn-lt"/>
            </a:endParaRPr>
          </a:p>
          <a:p>
            <a:pPr eaLnBrk="1" hangingPunct="1">
              <a:spcBef>
                <a:spcPct val="0"/>
              </a:spcBef>
            </a:pPr>
            <a:r>
              <a:rPr lang="en-US" altLang="en-US" b="0" i="0" dirty="0">
                <a:solidFill>
                  <a:srgbClr val="000000"/>
                </a:solidFill>
                <a:effectLst/>
                <a:latin typeface="+mn-lt"/>
              </a:rPr>
              <a:t>Matthew 7:24-27 </a:t>
            </a:r>
            <a:r>
              <a:rPr lang="en-US" b="0" i="0" dirty="0">
                <a:solidFill>
                  <a:srgbClr val="000000"/>
                </a:solidFill>
                <a:effectLst/>
                <a:latin typeface="+mn-lt"/>
              </a:rPr>
              <a:t>“Therefore everyone who hears these words of Mine and acts on them, may be compared to a wise man who built his house on the rock. </a:t>
            </a:r>
            <a:r>
              <a:rPr lang="en-US" b="1" i="0" baseline="30000" dirty="0">
                <a:solidFill>
                  <a:srgbClr val="000000"/>
                </a:solidFill>
                <a:effectLst/>
                <a:latin typeface="+mn-lt"/>
              </a:rPr>
              <a:t>25 </a:t>
            </a:r>
            <a:r>
              <a:rPr lang="en-US" b="0" i="0" dirty="0">
                <a:solidFill>
                  <a:srgbClr val="000000"/>
                </a:solidFill>
                <a:effectLst/>
                <a:latin typeface="+mn-lt"/>
              </a:rPr>
              <a:t>And the rain fell, and the floods came, and the winds blew and slammed against that house; and </a:t>
            </a:r>
            <a:r>
              <a:rPr lang="en-US" b="0" i="1" dirty="0">
                <a:solidFill>
                  <a:srgbClr val="000000"/>
                </a:solidFill>
                <a:effectLst/>
                <a:latin typeface="+mn-lt"/>
              </a:rPr>
              <a:t>yet</a:t>
            </a:r>
            <a:r>
              <a:rPr lang="en-US" b="0" i="0" dirty="0">
                <a:solidFill>
                  <a:srgbClr val="000000"/>
                </a:solidFill>
                <a:effectLst/>
                <a:latin typeface="+mn-lt"/>
              </a:rPr>
              <a:t> it did not fall, for it had been founded on the rock. </a:t>
            </a:r>
            <a:r>
              <a:rPr lang="en-US" b="1" i="0" baseline="30000" dirty="0">
                <a:solidFill>
                  <a:srgbClr val="000000"/>
                </a:solidFill>
                <a:effectLst/>
                <a:latin typeface="+mn-lt"/>
              </a:rPr>
              <a:t>26 </a:t>
            </a:r>
            <a:r>
              <a:rPr lang="en-US" b="0" i="0" dirty="0">
                <a:solidFill>
                  <a:srgbClr val="000000"/>
                </a:solidFill>
                <a:effectLst/>
                <a:latin typeface="+mn-lt"/>
              </a:rPr>
              <a:t>Everyone who hears these words of Mine and does not act on them, will be like a foolish man who built his house on the sand. </a:t>
            </a:r>
            <a:r>
              <a:rPr lang="en-US" b="1" i="0" baseline="30000" dirty="0">
                <a:solidFill>
                  <a:srgbClr val="000000"/>
                </a:solidFill>
                <a:effectLst/>
                <a:latin typeface="+mn-lt"/>
              </a:rPr>
              <a:t>27 </a:t>
            </a:r>
            <a:r>
              <a:rPr lang="en-US" b="0" i="0" dirty="0">
                <a:solidFill>
                  <a:srgbClr val="000000"/>
                </a:solidFill>
                <a:effectLst/>
                <a:latin typeface="+mn-lt"/>
              </a:rPr>
              <a:t>The rain fell, and the floods came, and the winds blew and slammed against that house; and it fell—and great was its fall.”</a:t>
            </a:r>
          </a:p>
          <a:p>
            <a:pPr eaLnBrk="1" hangingPunct="1">
              <a:spcBef>
                <a:spcPct val="0"/>
              </a:spcBef>
            </a:pPr>
            <a:endParaRPr lang="en-US" altLang="en-US" b="0" i="0" dirty="0">
              <a:solidFill>
                <a:srgbClr val="000000"/>
              </a:solidFill>
              <a:effectLst/>
              <a:latin typeface="+mn-lt"/>
            </a:endParaRPr>
          </a:p>
          <a:p>
            <a:pPr eaLnBrk="1" hangingPunct="1">
              <a:spcBef>
                <a:spcPct val="0"/>
              </a:spcBef>
            </a:pPr>
            <a:r>
              <a:rPr lang="en-US" b="0" i="0" dirty="0">
                <a:solidFill>
                  <a:srgbClr val="000000"/>
                </a:solidFill>
                <a:effectLst/>
                <a:latin typeface="+mn-lt"/>
              </a:rPr>
              <a:t>Proverbs 10:25 When the whirlwind passes, the wicked is no more, But the righteous </a:t>
            </a:r>
            <a:r>
              <a:rPr lang="en-US" b="0" i="1" dirty="0">
                <a:solidFill>
                  <a:srgbClr val="000000"/>
                </a:solidFill>
                <a:effectLst/>
                <a:latin typeface="+mn-lt"/>
              </a:rPr>
              <a:t>has</a:t>
            </a:r>
            <a:r>
              <a:rPr lang="en-US" b="0" i="0" dirty="0">
                <a:solidFill>
                  <a:srgbClr val="000000"/>
                </a:solidFill>
                <a:effectLst/>
                <a:latin typeface="+mn-lt"/>
              </a:rPr>
              <a:t> an everlasting foundation.</a:t>
            </a:r>
            <a:endParaRPr lang="en-US" altLang="en-US" b="0" i="0" dirty="0">
              <a:solidFill>
                <a:srgbClr val="000000"/>
              </a:solidFill>
              <a:effectLst/>
              <a:latin typeface="+mn-lt"/>
            </a:endParaRPr>
          </a:p>
          <a:p>
            <a:pPr defTabSz="936942" eaLnBrk="1" hangingPunct="1">
              <a:spcBef>
                <a:spcPct val="0"/>
              </a:spcBef>
              <a:defRPr/>
            </a:pPr>
            <a:endParaRPr lang="en-US" altLang="en-US" dirty="0">
              <a:latin typeface="+mn-lt"/>
            </a:endParaRPr>
          </a:p>
          <a:p>
            <a:pPr defTabSz="936942" eaLnBrk="1" hangingPunct="1">
              <a:spcBef>
                <a:spcPct val="0"/>
              </a:spcBef>
              <a:defRPr/>
            </a:pPr>
            <a:r>
              <a:rPr lang="en-US" altLang="en-US" dirty="0">
                <a:latin typeface="+mn-lt"/>
              </a:rPr>
              <a:t>Philippians 4:13 </a:t>
            </a:r>
            <a:r>
              <a:rPr lang="en-US" b="0" i="0" dirty="0">
                <a:solidFill>
                  <a:srgbClr val="000000"/>
                </a:solidFill>
                <a:effectLst/>
                <a:latin typeface="+mn-lt"/>
              </a:rPr>
              <a:t>I can do all things through Him who strengthens me. </a:t>
            </a:r>
            <a:endParaRPr lang="en-US" altLang="en-US" dirty="0">
              <a:latin typeface="+mn-lt"/>
            </a:endParaRPr>
          </a:p>
        </p:txBody>
      </p:sp>
      <p:sp>
        <p:nvSpPr>
          <p:cNvPr id="22531" name="Slide Number Placeholder 3">
            <a:extLst>
              <a:ext uri="{FF2B5EF4-FFF2-40B4-BE49-F238E27FC236}">
                <a16:creationId xmlns:a16="http://schemas.microsoft.com/office/drawing/2014/main" id="{4FD78E6E-E374-A9D4-7C50-04A72BD8DA7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6BA9E0-965E-4A9B-8965-832DBCC5FDE9}"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4E42F600-EA9B-9C87-EC31-152BBB21348C}"/>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E2EE3F79-0978-056E-C9D7-7C2A9D0D04F9}"/>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A80C94A8-6249-B273-1674-06A8A97FA3E4}"/>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789993B-1B16-7522-0E67-D775AA436C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740AE6EF-5CD3-5E96-6F88-C6837C405B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altLang="en-US" dirty="0">
                <a:latin typeface="+mn-lt"/>
              </a:rPr>
              <a:t>1 Peter 5: 8 </a:t>
            </a:r>
            <a:r>
              <a:rPr lang="en-US" b="0" i="0" dirty="0">
                <a:solidFill>
                  <a:srgbClr val="000000"/>
                </a:solidFill>
                <a:effectLst/>
                <a:latin typeface="+mn-lt"/>
              </a:rPr>
              <a:t>Be of sober </a:t>
            </a:r>
            <a:r>
              <a:rPr lang="en-US" b="0" i="1" dirty="0">
                <a:solidFill>
                  <a:srgbClr val="000000"/>
                </a:solidFill>
                <a:effectLst/>
                <a:latin typeface="+mn-lt"/>
              </a:rPr>
              <a:t>spirit</a:t>
            </a:r>
            <a:r>
              <a:rPr lang="en-US" b="0" i="0" dirty="0">
                <a:solidFill>
                  <a:srgbClr val="000000"/>
                </a:solidFill>
                <a:effectLst/>
                <a:latin typeface="+mn-lt"/>
              </a:rPr>
              <a:t>, be on the alert. Your adversary, the devil, prowls around like a roaring lion, seeking someone to devour.</a:t>
            </a:r>
          </a:p>
          <a:p>
            <a:pPr eaLnBrk="1" hangingPunct="1">
              <a:spcBef>
                <a:spcPct val="0"/>
              </a:spcBef>
            </a:pPr>
            <a:endParaRPr lang="en-US" b="0" i="0" dirty="0">
              <a:solidFill>
                <a:srgbClr val="000000"/>
              </a:solidFill>
              <a:effectLst/>
              <a:latin typeface="+mn-lt"/>
            </a:endParaRPr>
          </a:p>
          <a:p>
            <a:pPr algn="l"/>
            <a:r>
              <a:rPr lang="en-US" b="0" i="0" dirty="0">
                <a:solidFill>
                  <a:srgbClr val="000000"/>
                </a:solidFill>
                <a:effectLst/>
                <a:latin typeface="+mn-lt"/>
              </a:rPr>
              <a:t>Ephesians 6:10-18 Finally, be strong in the Lord and in the strength of His might. </a:t>
            </a:r>
            <a:r>
              <a:rPr lang="en-US" b="1" i="0" baseline="30000" dirty="0">
                <a:solidFill>
                  <a:srgbClr val="000000"/>
                </a:solidFill>
                <a:effectLst/>
                <a:latin typeface="+mn-lt"/>
              </a:rPr>
              <a:t>11 </a:t>
            </a:r>
            <a:r>
              <a:rPr lang="en-US" b="0" i="0" dirty="0">
                <a:solidFill>
                  <a:srgbClr val="000000"/>
                </a:solidFill>
                <a:effectLst/>
                <a:latin typeface="+mn-lt"/>
              </a:rPr>
              <a:t>Put on the full armor of God, so that you will be able to stand firm against the schemes of the devil. </a:t>
            </a:r>
            <a:r>
              <a:rPr lang="en-US" b="1" i="0" baseline="30000" dirty="0">
                <a:solidFill>
                  <a:srgbClr val="000000"/>
                </a:solidFill>
                <a:effectLst/>
                <a:latin typeface="+mn-lt"/>
              </a:rPr>
              <a:t>12 </a:t>
            </a:r>
            <a:r>
              <a:rPr lang="en-US" b="0" i="0" dirty="0">
                <a:solidFill>
                  <a:srgbClr val="000000"/>
                </a:solidFill>
                <a:effectLst/>
                <a:latin typeface="+mn-lt"/>
              </a:rPr>
              <a:t>For our struggle is not against flesh and blood, but against the rulers, against the powers, against the world forces of this darkness, against the spiritual </a:t>
            </a:r>
            <a:r>
              <a:rPr lang="en-US" b="0" i="1" dirty="0">
                <a:solidFill>
                  <a:srgbClr val="000000"/>
                </a:solidFill>
                <a:effectLst/>
                <a:latin typeface="+mn-lt"/>
              </a:rPr>
              <a:t>forces</a:t>
            </a:r>
            <a:r>
              <a:rPr lang="en-US" b="0" i="0" dirty="0">
                <a:solidFill>
                  <a:srgbClr val="000000"/>
                </a:solidFill>
                <a:effectLst/>
                <a:latin typeface="+mn-lt"/>
              </a:rPr>
              <a:t> of wickedness in the heavenly </a:t>
            </a:r>
            <a:r>
              <a:rPr lang="en-US" b="0" i="1" dirty="0">
                <a:solidFill>
                  <a:srgbClr val="000000"/>
                </a:solidFill>
                <a:effectLst/>
                <a:latin typeface="+mn-lt"/>
              </a:rPr>
              <a:t>places</a:t>
            </a:r>
            <a:r>
              <a:rPr lang="en-US" b="0" i="0" dirty="0">
                <a:solidFill>
                  <a:srgbClr val="000000"/>
                </a:solidFill>
                <a:effectLst/>
                <a:latin typeface="+mn-lt"/>
              </a:rPr>
              <a:t>. </a:t>
            </a:r>
            <a:r>
              <a:rPr lang="en-US" b="1" i="0" baseline="30000" dirty="0">
                <a:solidFill>
                  <a:srgbClr val="000000"/>
                </a:solidFill>
                <a:effectLst/>
                <a:latin typeface="+mn-lt"/>
              </a:rPr>
              <a:t>13 </a:t>
            </a:r>
            <a:r>
              <a:rPr lang="en-US" b="0" i="0" dirty="0">
                <a:solidFill>
                  <a:srgbClr val="000000"/>
                </a:solidFill>
                <a:effectLst/>
                <a:latin typeface="+mn-lt"/>
              </a:rPr>
              <a:t>Therefore, take up the full armor of God, so that you will be able to resist in the evil day, and having done everything, to stand firm. </a:t>
            </a:r>
            <a:r>
              <a:rPr lang="en-US" b="1" i="0" baseline="30000" dirty="0">
                <a:solidFill>
                  <a:srgbClr val="000000"/>
                </a:solidFill>
                <a:effectLst/>
                <a:latin typeface="+mn-lt"/>
              </a:rPr>
              <a:t>14 </a:t>
            </a:r>
            <a:r>
              <a:rPr lang="en-US" b="0" i="0" dirty="0">
                <a:solidFill>
                  <a:srgbClr val="000000"/>
                </a:solidFill>
                <a:effectLst/>
                <a:latin typeface="+mn-lt"/>
              </a:rPr>
              <a:t>Stand firm therefore, </a:t>
            </a:r>
            <a:r>
              <a:rPr lang="en-US" b="0" i="0" cap="small" dirty="0">
                <a:solidFill>
                  <a:srgbClr val="000000"/>
                </a:solidFill>
                <a:effectLst/>
                <a:latin typeface="+mn-lt"/>
              </a:rPr>
              <a:t>having girded your loins with truth</a:t>
            </a:r>
            <a:r>
              <a:rPr lang="en-US" b="0" i="0" dirty="0">
                <a:solidFill>
                  <a:srgbClr val="000000"/>
                </a:solidFill>
                <a:effectLst/>
                <a:latin typeface="+mn-lt"/>
              </a:rPr>
              <a:t>, and </a:t>
            </a:r>
            <a:r>
              <a:rPr lang="en-US" b="0" i="0" cap="small" dirty="0">
                <a:solidFill>
                  <a:srgbClr val="000000"/>
                </a:solidFill>
                <a:effectLst/>
                <a:latin typeface="+mn-lt"/>
              </a:rPr>
              <a:t>having</a:t>
            </a:r>
            <a:r>
              <a:rPr lang="en-US" b="0" i="0" dirty="0">
                <a:solidFill>
                  <a:srgbClr val="000000"/>
                </a:solidFill>
                <a:effectLst/>
                <a:latin typeface="+mn-lt"/>
              </a:rPr>
              <a:t> </a:t>
            </a:r>
            <a:r>
              <a:rPr lang="en-US" b="0" i="0" cap="small" dirty="0">
                <a:solidFill>
                  <a:srgbClr val="000000"/>
                </a:solidFill>
                <a:effectLst/>
                <a:latin typeface="+mn-lt"/>
              </a:rPr>
              <a:t>put on the breastplate of righteousness</a:t>
            </a:r>
            <a:r>
              <a:rPr lang="en-US" b="0" i="0" dirty="0">
                <a:solidFill>
                  <a:srgbClr val="000000"/>
                </a:solidFill>
                <a:effectLst/>
                <a:latin typeface="+mn-lt"/>
              </a:rPr>
              <a:t>, </a:t>
            </a:r>
            <a:r>
              <a:rPr lang="en-US" b="1" i="0" baseline="30000" dirty="0">
                <a:solidFill>
                  <a:srgbClr val="000000"/>
                </a:solidFill>
                <a:effectLst/>
                <a:latin typeface="+mn-lt"/>
              </a:rPr>
              <a:t>15 </a:t>
            </a:r>
            <a:r>
              <a:rPr lang="en-US" b="0" i="0" dirty="0">
                <a:solidFill>
                  <a:srgbClr val="000000"/>
                </a:solidFill>
                <a:effectLst/>
                <a:latin typeface="+mn-lt"/>
              </a:rPr>
              <a:t>and having shod </a:t>
            </a:r>
            <a:r>
              <a:rPr lang="en-US" b="0" i="0" cap="small" dirty="0">
                <a:solidFill>
                  <a:srgbClr val="000000"/>
                </a:solidFill>
                <a:effectLst/>
                <a:latin typeface="+mn-lt"/>
              </a:rPr>
              <a:t>your feet with the preparation of the gospel of peace</a:t>
            </a:r>
            <a:r>
              <a:rPr lang="en-US" b="0" i="0" dirty="0">
                <a:solidFill>
                  <a:srgbClr val="000000"/>
                </a:solidFill>
                <a:effectLst/>
                <a:latin typeface="+mn-lt"/>
              </a:rPr>
              <a:t>; </a:t>
            </a:r>
            <a:r>
              <a:rPr lang="en-US" b="1" i="0" baseline="30000" dirty="0">
                <a:solidFill>
                  <a:srgbClr val="000000"/>
                </a:solidFill>
                <a:effectLst/>
                <a:latin typeface="+mn-lt"/>
              </a:rPr>
              <a:t>16 </a:t>
            </a:r>
            <a:r>
              <a:rPr lang="en-US" b="0" i="0" dirty="0">
                <a:solidFill>
                  <a:srgbClr val="000000"/>
                </a:solidFill>
                <a:effectLst/>
                <a:latin typeface="+mn-lt"/>
              </a:rPr>
              <a:t>in addition to all, taking up the shield of faith with which you will be able to extinguish all the flaming arrows of the evil </a:t>
            </a:r>
            <a:r>
              <a:rPr lang="en-US" b="0" i="1" dirty="0">
                <a:solidFill>
                  <a:srgbClr val="000000"/>
                </a:solidFill>
                <a:effectLst/>
                <a:latin typeface="+mn-lt"/>
              </a:rPr>
              <a:t>one</a:t>
            </a:r>
            <a:r>
              <a:rPr lang="en-US" b="0" i="0" dirty="0">
                <a:solidFill>
                  <a:srgbClr val="000000"/>
                </a:solidFill>
                <a:effectLst/>
                <a:latin typeface="+mn-lt"/>
              </a:rPr>
              <a:t>. </a:t>
            </a:r>
            <a:r>
              <a:rPr lang="en-US" b="1" i="0" baseline="30000" dirty="0">
                <a:solidFill>
                  <a:srgbClr val="000000"/>
                </a:solidFill>
                <a:effectLst/>
                <a:latin typeface="+mn-lt"/>
              </a:rPr>
              <a:t>17 </a:t>
            </a:r>
            <a:r>
              <a:rPr lang="en-US" b="0" i="0" dirty="0">
                <a:solidFill>
                  <a:srgbClr val="000000"/>
                </a:solidFill>
                <a:effectLst/>
                <a:latin typeface="+mn-lt"/>
              </a:rPr>
              <a:t>And take </a:t>
            </a:r>
            <a:r>
              <a:rPr lang="en-US" b="0" i="0" cap="small" dirty="0">
                <a:solidFill>
                  <a:srgbClr val="000000"/>
                </a:solidFill>
                <a:effectLst/>
                <a:latin typeface="+mn-lt"/>
              </a:rPr>
              <a:t>the helmet of salvation</a:t>
            </a:r>
            <a:r>
              <a:rPr lang="en-US" b="0" i="0" dirty="0">
                <a:solidFill>
                  <a:srgbClr val="000000"/>
                </a:solidFill>
                <a:effectLst/>
                <a:latin typeface="+mn-lt"/>
              </a:rPr>
              <a:t>, and the sword of the Spirit, which is the word of God. </a:t>
            </a:r>
            <a:r>
              <a:rPr lang="en-US" b="1" i="0" baseline="30000" dirty="0">
                <a:solidFill>
                  <a:srgbClr val="000000"/>
                </a:solidFill>
                <a:effectLst/>
                <a:latin typeface="+mn-lt"/>
              </a:rPr>
              <a:t>18 </a:t>
            </a:r>
            <a:r>
              <a:rPr lang="en-US" b="0" i="0" dirty="0">
                <a:solidFill>
                  <a:srgbClr val="000000"/>
                </a:solidFill>
                <a:effectLst/>
                <a:latin typeface="+mn-lt"/>
              </a:rPr>
              <a:t>With all prayer and petition pray at all times in the Spirit, and with this in view, be on the alert with all perseverance and petition for all the saints…</a:t>
            </a:r>
          </a:p>
          <a:p>
            <a:pPr eaLnBrk="1" hangingPunct="1">
              <a:spcBef>
                <a:spcPct val="0"/>
              </a:spcBef>
            </a:pPr>
            <a:endParaRPr lang="en-US" b="0" i="0" dirty="0">
              <a:solidFill>
                <a:srgbClr val="000000"/>
              </a:solidFill>
              <a:effectLst/>
              <a:latin typeface="+mn-lt"/>
            </a:endParaRPr>
          </a:p>
          <a:p>
            <a:pPr eaLnBrk="1" hangingPunct="1">
              <a:spcBef>
                <a:spcPct val="0"/>
              </a:spcBef>
            </a:pPr>
            <a:r>
              <a:rPr lang="en-US" b="0" i="0" dirty="0">
                <a:solidFill>
                  <a:srgbClr val="000000"/>
                </a:solidFill>
                <a:effectLst/>
                <a:latin typeface="+mn-lt"/>
              </a:rPr>
              <a:t>1 Peter 5:7 </a:t>
            </a:r>
            <a:r>
              <a:rPr lang="en-US" b="1" i="0" baseline="30000" dirty="0">
                <a:solidFill>
                  <a:srgbClr val="000000"/>
                </a:solidFill>
                <a:effectLst/>
                <a:latin typeface="+mn-lt"/>
              </a:rPr>
              <a:t> </a:t>
            </a:r>
            <a:r>
              <a:rPr lang="en-US" b="0" i="0" dirty="0">
                <a:solidFill>
                  <a:srgbClr val="000000"/>
                </a:solidFill>
                <a:effectLst/>
                <a:latin typeface="+mn-lt"/>
              </a:rPr>
              <a:t>casting all your anxiety on Him, because He cares for you</a:t>
            </a:r>
          </a:p>
          <a:p>
            <a:pPr eaLnBrk="1" hangingPunct="1">
              <a:spcBef>
                <a:spcPct val="0"/>
              </a:spcBef>
            </a:pPr>
            <a:endParaRPr lang="en-US" b="0" i="0" dirty="0">
              <a:solidFill>
                <a:srgbClr val="000000"/>
              </a:solidFill>
              <a:effectLst/>
              <a:latin typeface="+mn-lt"/>
            </a:endParaRPr>
          </a:p>
          <a:p>
            <a:pPr eaLnBrk="1" hangingPunct="1">
              <a:spcBef>
                <a:spcPct val="0"/>
              </a:spcBef>
            </a:pPr>
            <a:r>
              <a:rPr lang="en-US" b="0" i="0" dirty="0">
                <a:solidFill>
                  <a:srgbClr val="000000"/>
                </a:solidFill>
                <a:effectLst/>
                <a:latin typeface="+mn-lt"/>
              </a:rPr>
              <a:t>1 Peter 5:9-10 . </a:t>
            </a:r>
            <a:r>
              <a:rPr lang="en-US" b="1" i="0" baseline="30000" dirty="0">
                <a:solidFill>
                  <a:srgbClr val="000000"/>
                </a:solidFill>
                <a:effectLst/>
                <a:latin typeface="+mn-lt"/>
              </a:rPr>
              <a:t>9 </a:t>
            </a:r>
            <a:r>
              <a:rPr lang="en-US" b="0" i="0" dirty="0">
                <a:solidFill>
                  <a:srgbClr val="000000"/>
                </a:solidFill>
                <a:effectLst/>
                <a:latin typeface="+mn-lt"/>
              </a:rPr>
              <a:t>But resist him, firm in </a:t>
            </a:r>
            <a:r>
              <a:rPr lang="en-US" b="0" i="1" dirty="0">
                <a:solidFill>
                  <a:srgbClr val="000000"/>
                </a:solidFill>
                <a:effectLst/>
                <a:latin typeface="+mn-lt"/>
              </a:rPr>
              <a:t>your</a:t>
            </a:r>
            <a:r>
              <a:rPr lang="en-US" b="0" i="0" dirty="0">
                <a:solidFill>
                  <a:srgbClr val="000000"/>
                </a:solidFill>
                <a:effectLst/>
                <a:latin typeface="+mn-lt"/>
              </a:rPr>
              <a:t> faith, knowing that the same experiences of suffering are being accomplished by your brethren who are in the world. </a:t>
            </a:r>
            <a:r>
              <a:rPr lang="en-US" b="1" i="0" baseline="30000" dirty="0">
                <a:solidFill>
                  <a:srgbClr val="000000"/>
                </a:solidFill>
                <a:effectLst/>
                <a:latin typeface="+mn-lt"/>
              </a:rPr>
              <a:t>10 </a:t>
            </a:r>
            <a:r>
              <a:rPr lang="en-US" b="0" i="0" dirty="0">
                <a:solidFill>
                  <a:srgbClr val="000000"/>
                </a:solidFill>
                <a:effectLst/>
                <a:latin typeface="+mn-lt"/>
              </a:rPr>
              <a:t>After you have suffered for a little while, the God of all grace, who called you to His eternal glory in Christ, will Himself perfect, confirm, strengthen </a:t>
            </a:r>
            <a:r>
              <a:rPr lang="en-US" b="0" i="1" dirty="0">
                <a:solidFill>
                  <a:srgbClr val="000000"/>
                </a:solidFill>
                <a:effectLst/>
                <a:latin typeface="+mn-lt"/>
              </a:rPr>
              <a:t>and</a:t>
            </a:r>
            <a:r>
              <a:rPr lang="en-US" b="0" i="0" dirty="0">
                <a:solidFill>
                  <a:srgbClr val="000000"/>
                </a:solidFill>
                <a:effectLst/>
                <a:latin typeface="+mn-lt"/>
              </a:rPr>
              <a:t> establish you. </a:t>
            </a:r>
          </a:p>
          <a:p>
            <a:pPr eaLnBrk="1" hangingPunct="1">
              <a:spcBef>
                <a:spcPct val="0"/>
              </a:spcBef>
            </a:pPr>
            <a:endParaRPr lang="en-US" b="0" i="0" dirty="0">
              <a:solidFill>
                <a:srgbClr val="000000"/>
              </a:solidFill>
              <a:effectLst/>
              <a:latin typeface="+mn-lt"/>
            </a:endParaRPr>
          </a:p>
          <a:p>
            <a:pPr eaLnBrk="1" hangingPunct="1">
              <a:spcBef>
                <a:spcPct val="0"/>
              </a:spcBef>
            </a:pPr>
            <a:r>
              <a:rPr lang="en-US" b="0" i="0" dirty="0">
                <a:solidFill>
                  <a:srgbClr val="000000"/>
                </a:solidFill>
                <a:effectLst/>
                <a:latin typeface="+mn-lt"/>
              </a:rPr>
              <a:t>Luke 12: 15-21 Then He said to them, “Beware, and be on your guard against every form of greed; for not </a:t>
            </a:r>
            <a:r>
              <a:rPr lang="en-US" b="0" i="1" dirty="0">
                <a:solidFill>
                  <a:srgbClr val="000000"/>
                </a:solidFill>
                <a:effectLst/>
                <a:latin typeface="+mn-lt"/>
              </a:rPr>
              <a:t>even</a:t>
            </a:r>
            <a:r>
              <a:rPr lang="en-US" b="0" i="0" dirty="0">
                <a:solidFill>
                  <a:srgbClr val="000000"/>
                </a:solidFill>
                <a:effectLst/>
                <a:latin typeface="+mn-lt"/>
              </a:rPr>
              <a:t> when one has an abundance does his life consist of his possessions.” </a:t>
            </a:r>
            <a:r>
              <a:rPr lang="en-US" b="1" i="0" baseline="30000" dirty="0">
                <a:solidFill>
                  <a:srgbClr val="000000"/>
                </a:solidFill>
                <a:effectLst/>
                <a:latin typeface="+mn-lt"/>
              </a:rPr>
              <a:t>16 </a:t>
            </a:r>
            <a:r>
              <a:rPr lang="en-US" b="0" i="0" dirty="0">
                <a:solidFill>
                  <a:srgbClr val="000000"/>
                </a:solidFill>
                <a:effectLst/>
                <a:latin typeface="+mn-lt"/>
              </a:rPr>
              <a:t>And He told them a parable, saying, “The land of a rich man was very productive. </a:t>
            </a:r>
            <a:r>
              <a:rPr lang="en-US" b="1" i="0" baseline="30000" dirty="0">
                <a:solidFill>
                  <a:srgbClr val="000000"/>
                </a:solidFill>
                <a:effectLst/>
                <a:latin typeface="+mn-lt"/>
              </a:rPr>
              <a:t>17 </a:t>
            </a:r>
            <a:r>
              <a:rPr lang="en-US" b="0" i="0" dirty="0">
                <a:solidFill>
                  <a:srgbClr val="000000"/>
                </a:solidFill>
                <a:effectLst/>
                <a:latin typeface="+mn-lt"/>
              </a:rPr>
              <a:t>And he began reasoning to himself, saying, ‘What shall I do, since I have no place to store my crops?’ </a:t>
            </a:r>
            <a:r>
              <a:rPr lang="en-US" b="1" i="0" baseline="30000" dirty="0">
                <a:solidFill>
                  <a:srgbClr val="000000"/>
                </a:solidFill>
                <a:effectLst/>
                <a:latin typeface="+mn-lt"/>
              </a:rPr>
              <a:t>18 </a:t>
            </a:r>
            <a:r>
              <a:rPr lang="en-US" b="0" i="0" dirty="0">
                <a:solidFill>
                  <a:srgbClr val="000000"/>
                </a:solidFill>
                <a:effectLst/>
                <a:latin typeface="+mn-lt"/>
              </a:rPr>
              <a:t>Then he said, ‘This is what I will do: I will tear down my barns and build larger ones, and there I will store all my grain and my goods. </a:t>
            </a:r>
            <a:r>
              <a:rPr lang="en-US" b="1" i="0" baseline="30000" dirty="0">
                <a:solidFill>
                  <a:srgbClr val="000000"/>
                </a:solidFill>
                <a:effectLst/>
                <a:latin typeface="+mn-lt"/>
              </a:rPr>
              <a:t>19 </a:t>
            </a:r>
            <a:r>
              <a:rPr lang="en-US" b="0" i="0" dirty="0">
                <a:solidFill>
                  <a:srgbClr val="000000"/>
                </a:solidFill>
                <a:effectLst/>
                <a:latin typeface="+mn-lt"/>
              </a:rPr>
              <a:t>And I will say to my soul, “Soul, you have many goods laid up for many years </a:t>
            </a:r>
            <a:r>
              <a:rPr lang="en-US" b="0" i="1" dirty="0">
                <a:solidFill>
                  <a:srgbClr val="000000"/>
                </a:solidFill>
                <a:effectLst/>
                <a:latin typeface="+mn-lt"/>
              </a:rPr>
              <a:t>to come</a:t>
            </a:r>
            <a:r>
              <a:rPr lang="en-US" b="0" i="0" dirty="0">
                <a:solidFill>
                  <a:srgbClr val="000000"/>
                </a:solidFill>
                <a:effectLst/>
                <a:latin typeface="+mn-lt"/>
              </a:rPr>
              <a:t>; take your ease, eat, drink </a:t>
            </a:r>
            <a:r>
              <a:rPr lang="en-US" b="0" i="1" dirty="0">
                <a:solidFill>
                  <a:srgbClr val="000000"/>
                </a:solidFill>
                <a:effectLst/>
                <a:latin typeface="+mn-lt"/>
              </a:rPr>
              <a:t>and</a:t>
            </a:r>
            <a:r>
              <a:rPr lang="en-US" b="0" i="0" dirty="0">
                <a:solidFill>
                  <a:srgbClr val="000000"/>
                </a:solidFill>
                <a:effectLst/>
                <a:latin typeface="+mn-lt"/>
              </a:rPr>
              <a:t> be merry.”’ </a:t>
            </a:r>
            <a:r>
              <a:rPr lang="en-US" b="1" i="0" baseline="30000" dirty="0">
                <a:solidFill>
                  <a:srgbClr val="000000"/>
                </a:solidFill>
                <a:effectLst/>
                <a:latin typeface="+mn-lt"/>
              </a:rPr>
              <a:t>20 </a:t>
            </a:r>
            <a:r>
              <a:rPr lang="en-US" b="0" i="0" dirty="0">
                <a:solidFill>
                  <a:srgbClr val="000000"/>
                </a:solidFill>
                <a:effectLst/>
                <a:latin typeface="+mn-lt"/>
              </a:rPr>
              <a:t>But God said to him, ‘You fool! This </a:t>
            </a:r>
            <a:r>
              <a:rPr lang="en-US" b="0" i="1" dirty="0">
                <a:solidFill>
                  <a:srgbClr val="000000"/>
                </a:solidFill>
                <a:effectLst/>
                <a:latin typeface="+mn-lt"/>
              </a:rPr>
              <a:t>very</a:t>
            </a:r>
            <a:r>
              <a:rPr lang="en-US" b="0" i="0" dirty="0">
                <a:solidFill>
                  <a:srgbClr val="000000"/>
                </a:solidFill>
                <a:effectLst/>
                <a:latin typeface="+mn-lt"/>
              </a:rPr>
              <a:t> night your soul is required of you; and </a:t>
            </a:r>
            <a:r>
              <a:rPr lang="en-US" b="0" i="1" dirty="0">
                <a:solidFill>
                  <a:srgbClr val="000000"/>
                </a:solidFill>
                <a:effectLst/>
                <a:latin typeface="+mn-lt"/>
              </a:rPr>
              <a:t>now</a:t>
            </a:r>
            <a:r>
              <a:rPr lang="en-US" b="0" i="0" dirty="0">
                <a:solidFill>
                  <a:srgbClr val="000000"/>
                </a:solidFill>
                <a:effectLst/>
                <a:latin typeface="+mn-lt"/>
              </a:rPr>
              <a:t> who will own what you have prepared?’ </a:t>
            </a:r>
            <a:r>
              <a:rPr lang="en-US" b="1" i="0" baseline="30000" dirty="0">
                <a:solidFill>
                  <a:srgbClr val="000000"/>
                </a:solidFill>
                <a:effectLst/>
                <a:latin typeface="+mn-lt"/>
              </a:rPr>
              <a:t>21 </a:t>
            </a:r>
            <a:r>
              <a:rPr lang="en-US" b="0" i="0" dirty="0">
                <a:solidFill>
                  <a:srgbClr val="000000"/>
                </a:solidFill>
                <a:effectLst/>
                <a:latin typeface="+mn-lt"/>
              </a:rPr>
              <a:t>So is the man who stores up treasure for himself, and is not rich toward God.”</a:t>
            </a:r>
          </a:p>
          <a:p>
            <a:pPr eaLnBrk="1" hangingPunct="1">
              <a:spcBef>
                <a:spcPct val="0"/>
              </a:spcBef>
            </a:pPr>
            <a:endParaRPr lang="en-US" b="0" i="0" dirty="0">
              <a:solidFill>
                <a:srgbClr val="000000"/>
              </a:solidFill>
              <a:effectLst/>
              <a:latin typeface="+mn-lt"/>
            </a:endParaRPr>
          </a:p>
          <a:p>
            <a:pPr eaLnBrk="1" hangingPunct="1">
              <a:spcBef>
                <a:spcPct val="0"/>
              </a:spcBef>
            </a:pPr>
            <a:r>
              <a:rPr lang="en-US" b="0" i="0" dirty="0">
                <a:solidFill>
                  <a:srgbClr val="000000"/>
                </a:solidFill>
                <a:effectLst/>
                <a:latin typeface="+mn-lt"/>
              </a:rPr>
              <a:t>John 3:16 NKJV For God so loved the world that He gave His only begotten Son, that whoever believes in Him should not perish but have everlasting life.</a:t>
            </a:r>
          </a:p>
          <a:p>
            <a:pPr eaLnBrk="1" hangingPunct="1">
              <a:spcBef>
                <a:spcPct val="0"/>
              </a:spcBef>
            </a:pPr>
            <a:endParaRPr lang="en-US" b="0" i="0" dirty="0">
              <a:solidFill>
                <a:srgbClr val="000000"/>
              </a:solidFill>
              <a:effectLst/>
              <a:latin typeface="+mn-lt"/>
            </a:endParaRPr>
          </a:p>
          <a:p>
            <a:pPr eaLnBrk="1" hangingPunct="1">
              <a:spcBef>
                <a:spcPct val="0"/>
              </a:spcBef>
            </a:pPr>
            <a:r>
              <a:rPr lang="en-US" b="0" i="0" dirty="0">
                <a:solidFill>
                  <a:srgbClr val="000000"/>
                </a:solidFill>
                <a:effectLst/>
                <a:latin typeface="+mn-lt"/>
              </a:rPr>
              <a:t>Romans 5:8-9 But God demonstrates His own love toward us, in that while we were yet sinners, Christ died for us. </a:t>
            </a:r>
            <a:r>
              <a:rPr lang="en-US" b="1" i="0" baseline="30000" dirty="0">
                <a:solidFill>
                  <a:srgbClr val="000000"/>
                </a:solidFill>
                <a:effectLst/>
                <a:latin typeface="+mn-lt"/>
              </a:rPr>
              <a:t>9 </a:t>
            </a:r>
            <a:r>
              <a:rPr lang="en-US" b="0" i="0" dirty="0">
                <a:solidFill>
                  <a:srgbClr val="000000"/>
                </a:solidFill>
                <a:effectLst/>
                <a:latin typeface="+mn-lt"/>
              </a:rPr>
              <a:t>Much more then, having now been justified by His blood, we shall be saved from the wrath </a:t>
            </a:r>
            <a:r>
              <a:rPr lang="en-US" b="0" i="1" dirty="0">
                <a:solidFill>
                  <a:srgbClr val="000000"/>
                </a:solidFill>
                <a:effectLst/>
                <a:latin typeface="+mn-lt"/>
              </a:rPr>
              <a:t>of God</a:t>
            </a:r>
            <a:r>
              <a:rPr lang="en-US" b="0" i="0" dirty="0">
                <a:solidFill>
                  <a:srgbClr val="000000"/>
                </a:solidFill>
                <a:effectLst/>
                <a:latin typeface="+mn-lt"/>
              </a:rPr>
              <a:t> through Him. </a:t>
            </a:r>
          </a:p>
          <a:p>
            <a:pPr eaLnBrk="1" hangingPunct="1">
              <a:spcBef>
                <a:spcPct val="0"/>
              </a:spcBef>
            </a:pPr>
            <a:endParaRPr lang="en-US" b="0" i="0" dirty="0">
              <a:solidFill>
                <a:srgbClr val="000000"/>
              </a:solidFill>
              <a:effectLst/>
              <a:latin typeface="+mn-lt"/>
            </a:endParaRPr>
          </a:p>
          <a:p>
            <a:pPr eaLnBrk="1" hangingPunct="1">
              <a:spcBef>
                <a:spcPct val="0"/>
              </a:spcBef>
            </a:pPr>
            <a:r>
              <a:rPr lang="en-US" b="0" i="0" dirty="0">
                <a:solidFill>
                  <a:srgbClr val="000000"/>
                </a:solidFill>
                <a:effectLst/>
                <a:latin typeface="+mn-lt"/>
              </a:rPr>
              <a:t>Ephesians 2:8-10 For by grace you have been saved through faith; and that not of yourselves, </a:t>
            </a:r>
            <a:r>
              <a:rPr lang="en-US" b="0" i="1" dirty="0">
                <a:solidFill>
                  <a:srgbClr val="000000"/>
                </a:solidFill>
                <a:effectLst/>
                <a:latin typeface="+mn-lt"/>
              </a:rPr>
              <a:t>it is</a:t>
            </a:r>
            <a:r>
              <a:rPr lang="en-US" b="0" i="0" dirty="0">
                <a:solidFill>
                  <a:srgbClr val="000000"/>
                </a:solidFill>
                <a:effectLst/>
                <a:latin typeface="+mn-lt"/>
              </a:rPr>
              <a:t> the gift of God; </a:t>
            </a:r>
            <a:r>
              <a:rPr lang="en-US" b="1" i="0" baseline="30000" dirty="0">
                <a:solidFill>
                  <a:srgbClr val="000000"/>
                </a:solidFill>
                <a:effectLst/>
                <a:latin typeface="+mn-lt"/>
              </a:rPr>
              <a:t>9 </a:t>
            </a:r>
            <a:r>
              <a:rPr lang="en-US" b="0" i="0" dirty="0">
                <a:solidFill>
                  <a:srgbClr val="000000"/>
                </a:solidFill>
                <a:effectLst/>
                <a:latin typeface="+mn-lt"/>
              </a:rPr>
              <a:t>not as a result of works, so that no one may boast. </a:t>
            </a:r>
            <a:r>
              <a:rPr lang="en-US" b="1" i="0" baseline="30000" dirty="0">
                <a:solidFill>
                  <a:srgbClr val="000000"/>
                </a:solidFill>
                <a:effectLst/>
                <a:latin typeface="+mn-lt"/>
              </a:rPr>
              <a:t>10 </a:t>
            </a:r>
            <a:r>
              <a:rPr lang="en-US" b="0" i="0" dirty="0">
                <a:solidFill>
                  <a:srgbClr val="000000"/>
                </a:solidFill>
                <a:effectLst/>
                <a:latin typeface="+mn-lt"/>
              </a:rPr>
              <a:t>For we are His workmanship, created in Christ Jesus for good works, which God prepared beforehand so that we would walk in them.</a:t>
            </a:r>
          </a:p>
        </p:txBody>
      </p:sp>
      <p:sp>
        <p:nvSpPr>
          <p:cNvPr id="24579" name="Slide Number Placeholder 3">
            <a:extLst>
              <a:ext uri="{FF2B5EF4-FFF2-40B4-BE49-F238E27FC236}">
                <a16:creationId xmlns:a16="http://schemas.microsoft.com/office/drawing/2014/main" id="{46735A64-07CE-CFFA-DB33-F1177A4805A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F34528-89FA-4C46-8F37-97EB1758F392}"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8B28E0FB-B8E2-BEBA-F422-57F862885E9A}"/>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62324CB4-1BD7-6657-8DD1-22F72915D78B}"/>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1A91274F-67DA-F19A-81F7-49A962415DB1}"/>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6E62509-9C7C-1F3C-3D28-A92784D5CA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CF9F058-BEE3-A41D-0D95-266C7A89D4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mn-lt"/>
              </a:rPr>
              <a:t>Acts 2:38 </a:t>
            </a:r>
            <a:r>
              <a:rPr lang="en-US" b="1" i="0" baseline="30000" dirty="0">
                <a:solidFill>
                  <a:srgbClr val="000000"/>
                </a:solidFill>
                <a:effectLst/>
                <a:latin typeface="+mn-lt"/>
              </a:rPr>
              <a:t> </a:t>
            </a:r>
            <a:r>
              <a:rPr lang="en-US" b="0" i="0" dirty="0">
                <a:solidFill>
                  <a:srgbClr val="000000"/>
                </a:solidFill>
                <a:effectLst/>
                <a:latin typeface="+mn-lt"/>
              </a:rPr>
              <a:t>Peter </a:t>
            </a:r>
            <a:r>
              <a:rPr lang="en-US" b="0" i="1" dirty="0">
                <a:solidFill>
                  <a:srgbClr val="000000"/>
                </a:solidFill>
                <a:effectLst/>
                <a:latin typeface="+mn-lt"/>
              </a:rPr>
              <a:t>said</a:t>
            </a:r>
            <a:r>
              <a:rPr lang="en-US" b="0" i="0" dirty="0">
                <a:solidFill>
                  <a:srgbClr val="000000"/>
                </a:solidFill>
                <a:effectLst/>
                <a:latin typeface="+mn-lt"/>
              </a:rPr>
              <a:t> to them, “Repent, and each of you be baptized in the name of Jesus Christ for the forgiveness of your sins; and you will receive the gift of the Holy Spirit.</a:t>
            </a:r>
            <a:endParaRPr lang="en-US" altLang="en-US" dirty="0">
              <a:latin typeface="+mn-lt"/>
            </a:endParaRPr>
          </a:p>
          <a:p>
            <a:pPr eaLnBrk="1" hangingPunct="1">
              <a:spcBef>
                <a:spcPct val="0"/>
              </a:spcBef>
            </a:pPr>
            <a:endParaRPr lang="en-US" altLang="en-US" dirty="0">
              <a:latin typeface="+mn-lt"/>
            </a:endParaRPr>
          </a:p>
          <a:p>
            <a:pPr eaLnBrk="1" hangingPunct="1">
              <a:spcBef>
                <a:spcPct val="0"/>
              </a:spcBef>
            </a:pPr>
            <a:r>
              <a:rPr lang="en-US" altLang="en-US" dirty="0">
                <a:latin typeface="+mn-lt"/>
              </a:rPr>
              <a:t>Acts 22:16 </a:t>
            </a:r>
            <a:r>
              <a:rPr lang="en-US" b="1" i="0" baseline="30000" dirty="0">
                <a:solidFill>
                  <a:srgbClr val="000000"/>
                </a:solidFill>
                <a:effectLst/>
                <a:latin typeface="+mn-lt"/>
              </a:rPr>
              <a:t> </a:t>
            </a:r>
            <a:r>
              <a:rPr lang="en-US" b="0" i="0" dirty="0">
                <a:solidFill>
                  <a:srgbClr val="000000"/>
                </a:solidFill>
                <a:effectLst/>
                <a:latin typeface="+mn-lt"/>
              </a:rPr>
              <a:t>Now why do you delay? Get up and be baptized, and wash away your sins, calling on His name.’</a:t>
            </a:r>
            <a:endParaRPr lang="en-US" altLang="en-US" dirty="0">
              <a:latin typeface="+mn-lt"/>
            </a:endParaRPr>
          </a:p>
          <a:p>
            <a:pPr eaLnBrk="1" hangingPunct="1">
              <a:spcBef>
                <a:spcPct val="0"/>
              </a:spcBef>
            </a:pPr>
            <a:endParaRPr lang="en-US" altLang="en-US" dirty="0">
              <a:latin typeface="+mn-lt"/>
            </a:endParaRPr>
          </a:p>
          <a:p>
            <a:pPr eaLnBrk="1" hangingPunct="1">
              <a:spcBef>
                <a:spcPct val="0"/>
              </a:spcBef>
            </a:pPr>
            <a:r>
              <a:rPr lang="en-US" altLang="en-US" dirty="0">
                <a:latin typeface="+mn-lt"/>
              </a:rPr>
              <a:t>Galatians 3:26-27 F</a:t>
            </a:r>
            <a:r>
              <a:rPr lang="en-US" b="0" i="0" dirty="0">
                <a:solidFill>
                  <a:srgbClr val="000000"/>
                </a:solidFill>
                <a:effectLst/>
                <a:latin typeface="+mn-lt"/>
              </a:rPr>
              <a:t>or you are all sons of God through faith in Christ Jesus. </a:t>
            </a:r>
            <a:r>
              <a:rPr lang="en-US" b="1" i="0" baseline="30000" dirty="0">
                <a:solidFill>
                  <a:srgbClr val="000000"/>
                </a:solidFill>
                <a:effectLst/>
                <a:latin typeface="+mn-lt"/>
              </a:rPr>
              <a:t>27 </a:t>
            </a:r>
            <a:r>
              <a:rPr lang="en-US" b="0" i="0" dirty="0">
                <a:solidFill>
                  <a:srgbClr val="000000"/>
                </a:solidFill>
                <a:effectLst/>
                <a:latin typeface="+mn-lt"/>
              </a:rPr>
              <a:t>For all of you who were baptized into Christ have clothed yourselves with Christ. </a:t>
            </a:r>
            <a:endParaRPr lang="en-US" altLang="en-US" dirty="0">
              <a:latin typeface="+mn-lt"/>
            </a:endParaRPr>
          </a:p>
          <a:p>
            <a:pPr eaLnBrk="1" hangingPunct="1">
              <a:spcBef>
                <a:spcPct val="0"/>
              </a:spcBef>
            </a:pPr>
            <a:endParaRPr lang="en-US" altLang="en-US" dirty="0">
              <a:latin typeface="+mn-lt"/>
            </a:endParaRPr>
          </a:p>
          <a:p>
            <a:pPr eaLnBrk="1" hangingPunct="1">
              <a:spcBef>
                <a:spcPct val="0"/>
              </a:spcBef>
            </a:pPr>
            <a:r>
              <a:rPr lang="en-US" altLang="en-US" dirty="0">
                <a:latin typeface="+mn-lt"/>
              </a:rPr>
              <a:t>Romans 6:3-4 </a:t>
            </a:r>
            <a:r>
              <a:rPr lang="en-US" b="1" i="0" baseline="30000" dirty="0">
                <a:solidFill>
                  <a:srgbClr val="000000"/>
                </a:solidFill>
                <a:effectLst/>
                <a:latin typeface="+mn-lt"/>
              </a:rPr>
              <a:t> </a:t>
            </a:r>
            <a:r>
              <a:rPr lang="en-US" b="0" i="0" dirty="0">
                <a:solidFill>
                  <a:srgbClr val="000000"/>
                </a:solidFill>
                <a:effectLst/>
                <a:latin typeface="+mn-lt"/>
              </a:rPr>
              <a:t>Or do you not know that all of us who have been baptized into Christ Jesus have been baptized into His death? </a:t>
            </a:r>
            <a:r>
              <a:rPr lang="en-US" b="1" i="0" baseline="30000" dirty="0">
                <a:solidFill>
                  <a:srgbClr val="000000"/>
                </a:solidFill>
                <a:effectLst/>
                <a:latin typeface="+mn-lt"/>
              </a:rPr>
              <a:t>4 </a:t>
            </a:r>
            <a:r>
              <a:rPr lang="en-US" b="0" i="0" dirty="0">
                <a:solidFill>
                  <a:srgbClr val="000000"/>
                </a:solidFill>
                <a:effectLst/>
                <a:latin typeface="+mn-lt"/>
              </a:rPr>
              <a:t>Therefore we have been buried with Him through baptism into death, so that as Christ was raised from the dead through the glory of the Father, so we too might walk in newness of life.</a:t>
            </a:r>
            <a:endParaRPr lang="en-US" altLang="en-US" dirty="0">
              <a:latin typeface="+mn-lt"/>
            </a:endParaRPr>
          </a:p>
          <a:p>
            <a:pPr eaLnBrk="1" hangingPunct="1">
              <a:spcBef>
                <a:spcPct val="0"/>
              </a:spcBef>
            </a:pPr>
            <a:endParaRPr lang="en-US" altLang="en-US" dirty="0">
              <a:latin typeface="+mn-lt"/>
            </a:endParaRPr>
          </a:p>
          <a:p>
            <a:pPr eaLnBrk="1" hangingPunct="1">
              <a:spcBef>
                <a:spcPct val="0"/>
              </a:spcBef>
            </a:pPr>
            <a:r>
              <a:rPr lang="en-US" altLang="en-US" dirty="0">
                <a:latin typeface="+mn-lt"/>
              </a:rPr>
              <a:t>1 Peter 3:21 </a:t>
            </a:r>
            <a:r>
              <a:rPr lang="en-US" b="0" i="0" dirty="0">
                <a:solidFill>
                  <a:srgbClr val="000000"/>
                </a:solidFill>
                <a:effectLst/>
                <a:latin typeface="+mn-lt"/>
              </a:rPr>
              <a:t>Corresponding to that, baptism now saves you—not the removal of dirt from the flesh, but an appeal to God for a good conscience—through the resurrection of Jesus Christ, </a:t>
            </a:r>
            <a:endParaRPr lang="en-US" altLang="en-US" dirty="0">
              <a:latin typeface="+mn-lt"/>
            </a:endParaRPr>
          </a:p>
          <a:p>
            <a:pPr eaLnBrk="1" hangingPunct="1">
              <a:spcBef>
                <a:spcPct val="0"/>
              </a:spcBef>
            </a:pPr>
            <a:endParaRPr lang="en-US" altLang="en-US" dirty="0">
              <a:latin typeface="+mn-lt"/>
            </a:endParaRPr>
          </a:p>
          <a:p>
            <a:pPr eaLnBrk="1" hangingPunct="1">
              <a:spcBef>
                <a:spcPct val="0"/>
              </a:spcBef>
            </a:pPr>
            <a:r>
              <a:rPr lang="en-US" altLang="en-US" dirty="0">
                <a:latin typeface="+mn-lt"/>
              </a:rPr>
              <a:t>Ephesians 4:32 </a:t>
            </a:r>
            <a:r>
              <a:rPr lang="en-US" b="1" i="0" baseline="30000" dirty="0">
                <a:solidFill>
                  <a:srgbClr val="000000"/>
                </a:solidFill>
                <a:effectLst/>
                <a:latin typeface="+mn-lt"/>
              </a:rPr>
              <a:t> </a:t>
            </a:r>
            <a:r>
              <a:rPr lang="en-US" b="0" i="0" dirty="0">
                <a:solidFill>
                  <a:srgbClr val="000000"/>
                </a:solidFill>
                <a:effectLst/>
                <a:latin typeface="+mn-lt"/>
              </a:rPr>
              <a:t>Be kind to one another, tender-hearted, forgiving each other, just as God in Christ also has forgiven you.</a:t>
            </a:r>
          </a:p>
          <a:p>
            <a:pPr eaLnBrk="1" hangingPunct="1">
              <a:spcBef>
                <a:spcPct val="0"/>
              </a:spcBef>
            </a:pPr>
            <a:endParaRPr lang="en-US" altLang="en-US" b="0" i="0" dirty="0">
              <a:solidFill>
                <a:srgbClr val="000000"/>
              </a:solidFill>
              <a:effectLst/>
              <a:latin typeface="+mn-lt"/>
            </a:endParaRPr>
          </a:p>
          <a:p>
            <a:pPr eaLnBrk="1" hangingPunct="1">
              <a:spcBef>
                <a:spcPct val="0"/>
              </a:spcBef>
            </a:pPr>
            <a:r>
              <a:rPr lang="en-US" altLang="en-US" dirty="0">
                <a:latin typeface="+mn-lt"/>
              </a:rPr>
              <a:t>Colossians 2:12 </a:t>
            </a:r>
            <a:r>
              <a:rPr lang="en-US" b="0" i="0" dirty="0">
                <a:solidFill>
                  <a:srgbClr val="000000"/>
                </a:solidFill>
                <a:effectLst/>
                <a:latin typeface="+mn-lt"/>
              </a:rPr>
              <a:t>having been buried with Him in baptism, in which you were also raised up with Him through faith in the working of God, who raised Him from the dead.</a:t>
            </a:r>
            <a:endParaRPr lang="en-US" altLang="en-US" dirty="0">
              <a:latin typeface="+mn-lt"/>
            </a:endParaRPr>
          </a:p>
          <a:p>
            <a:pPr eaLnBrk="1" hangingPunct="1">
              <a:spcBef>
                <a:spcPct val="0"/>
              </a:spcBef>
            </a:pPr>
            <a:endParaRPr lang="en-US" altLang="en-US" dirty="0">
              <a:latin typeface="+mn-lt"/>
            </a:endParaRPr>
          </a:p>
          <a:p>
            <a:pPr algn="l"/>
            <a:r>
              <a:rPr lang="en-US" altLang="en-US" dirty="0">
                <a:latin typeface="+mn-lt"/>
              </a:rPr>
              <a:t>Job 1:20-21 </a:t>
            </a:r>
            <a:r>
              <a:rPr lang="en-US" b="1" i="0" baseline="30000" dirty="0">
                <a:solidFill>
                  <a:srgbClr val="000000"/>
                </a:solidFill>
                <a:effectLst/>
                <a:latin typeface="+mn-lt"/>
              </a:rPr>
              <a:t> </a:t>
            </a:r>
            <a:r>
              <a:rPr lang="en-US" b="0" i="0" dirty="0">
                <a:solidFill>
                  <a:srgbClr val="000000"/>
                </a:solidFill>
                <a:effectLst/>
                <a:latin typeface="+mn-lt"/>
              </a:rPr>
              <a:t>Then Job arose and tore his robe and shaved his head, and he fell to the ground and worshiped. </a:t>
            </a:r>
            <a:r>
              <a:rPr lang="en-US" b="1" i="0" baseline="30000" dirty="0">
                <a:solidFill>
                  <a:srgbClr val="000000"/>
                </a:solidFill>
                <a:effectLst/>
                <a:latin typeface="+mn-lt"/>
              </a:rPr>
              <a:t>21 </a:t>
            </a:r>
            <a:r>
              <a:rPr lang="en-US" b="0" i="0" dirty="0">
                <a:solidFill>
                  <a:srgbClr val="000000"/>
                </a:solidFill>
                <a:effectLst/>
                <a:latin typeface="+mn-lt"/>
              </a:rPr>
              <a:t>He said, “Naked I came from my mother’s womb, And naked I shall return there. The </a:t>
            </a:r>
            <a:r>
              <a:rPr lang="en-US" b="0" i="0" cap="small" dirty="0">
                <a:solidFill>
                  <a:srgbClr val="000000"/>
                </a:solidFill>
                <a:effectLst/>
                <a:latin typeface="+mn-lt"/>
              </a:rPr>
              <a:t>Lord</a:t>
            </a:r>
            <a:r>
              <a:rPr lang="en-US" b="0" i="0" dirty="0">
                <a:solidFill>
                  <a:srgbClr val="000000"/>
                </a:solidFill>
                <a:effectLst/>
                <a:latin typeface="+mn-lt"/>
              </a:rPr>
              <a:t> gave and the </a:t>
            </a:r>
            <a:r>
              <a:rPr lang="en-US" b="0" i="0" cap="small" dirty="0">
                <a:solidFill>
                  <a:srgbClr val="000000"/>
                </a:solidFill>
                <a:effectLst/>
                <a:latin typeface="+mn-lt"/>
              </a:rPr>
              <a:t>Lord</a:t>
            </a:r>
            <a:r>
              <a:rPr lang="en-US" b="0" i="0" dirty="0">
                <a:solidFill>
                  <a:srgbClr val="000000"/>
                </a:solidFill>
                <a:effectLst/>
                <a:latin typeface="+mn-lt"/>
              </a:rPr>
              <a:t> has taken away. Blessed be the name of the </a:t>
            </a:r>
            <a:r>
              <a:rPr lang="en-US" b="0" i="0" cap="small" dirty="0">
                <a:solidFill>
                  <a:srgbClr val="000000"/>
                </a:solidFill>
                <a:effectLst/>
                <a:latin typeface="+mn-lt"/>
              </a:rPr>
              <a:t>Lord</a:t>
            </a:r>
            <a:r>
              <a:rPr lang="en-US" b="0" i="0" dirty="0">
                <a:solidFill>
                  <a:srgbClr val="000000"/>
                </a:solidFill>
                <a:effectLst/>
                <a:latin typeface="+mn-lt"/>
              </a:rPr>
              <a:t>.”</a:t>
            </a:r>
            <a:endParaRPr lang="en-US" altLang="en-US" dirty="0">
              <a:latin typeface="+mn-lt"/>
            </a:endParaRPr>
          </a:p>
          <a:p>
            <a:pPr eaLnBrk="1" hangingPunct="1">
              <a:spcBef>
                <a:spcPct val="0"/>
              </a:spcBef>
            </a:pPr>
            <a:endParaRPr lang="en-US" altLang="en-US" dirty="0">
              <a:latin typeface="+mn-lt"/>
            </a:endParaRPr>
          </a:p>
          <a:p>
            <a:pPr algn="l"/>
            <a:r>
              <a:rPr lang="en-US" altLang="en-US" dirty="0">
                <a:latin typeface="+mn-lt"/>
              </a:rPr>
              <a:t>Acts 16:23-25 </a:t>
            </a:r>
            <a:r>
              <a:rPr lang="en-US" b="0" i="0" dirty="0">
                <a:solidFill>
                  <a:srgbClr val="000000"/>
                </a:solidFill>
                <a:effectLst/>
                <a:latin typeface="+mn-lt"/>
              </a:rPr>
              <a:t>When they had struck them with many blows, they threw them into prison, commanding the jailer to guard them securely; </a:t>
            </a:r>
            <a:r>
              <a:rPr lang="en-US" b="1" i="0" baseline="30000" dirty="0">
                <a:solidFill>
                  <a:srgbClr val="000000"/>
                </a:solidFill>
                <a:effectLst/>
                <a:latin typeface="+mn-lt"/>
              </a:rPr>
              <a:t>24 </a:t>
            </a:r>
            <a:r>
              <a:rPr lang="en-US" b="0" i="0" dirty="0">
                <a:solidFill>
                  <a:srgbClr val="000000"/>
                </a:solidFill>
                <a:effectLst/>
                <a:latin typeface="+mn-lt"/>
              </a:rPr>
              <a:t>and he, having received such a command, threw them into the inner prison and fastened their feet in the stocks.</a:t>
            </a:r>
          </a:p>
          <a:p>
            <a:pPr algn="l"/>
            <a:r>
              <a:rPr lang="en-US" b="1" i="0" baseline="30000" dirty="0">
                <a:solidFill>
                  <a:srgbClr val="000000"/>
                </a:solidFill>
                <a:effectLst/>
                <a:latin typeface="+mn-lt"/>
              </a:rPr>
              <a:t>25 </a:t>
            </a:r>
            <a:r>
              <a:rPr lang="en-US" b="0" i="0" dirty="0">
                <a:solidFill>
                  <a:srgbClr val="000000"/>
                </a:solidFill>
                <a:effectLst/>
                <a:latin typeface="+mn-lt"/>
              </a:rPr>
              <a:t>But about midnight Paul and Silas were praying and singing hymns of praise to God, and the prisoners were listening to them; </a:t>
            </a:r>
          </a:p>
        </p:txBody>
      </p:sp>
      <p:sp>
        <p:nvSpPr>
          <p:cNvPr id="26627" name="Slide Number Placeholder 3">
            <a:extLst>
              <a:ext uri="{FF2B5EF4-FFF2-40B4-BE49-F238E27FC236}">
                <a16:creationId xmlns:a16="http://schemas.microsoft.com/office/drawing/2014/main" id="{476099FF-CB91-B61A-3EBE-43F0AC27923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233791-2094-4952-BD80-AB1A17461556}"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A06FE983-191D-D365-7BBB-7030ABA823E8}"/>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CBC66A3D-5941-0985-C682-D91995E86C02}"/>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FD03E60D-9CF2-D0AC-65F2-1009D90A3A01}"/>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9AB4DFB-BA3C-44FA-912C-FE5FF700F4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6A155E1-E1B0-64D6-9264-FD9DBD971C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dirty="0">
                <a:latin typeface="+mn-lt"/>
              </a:rPr>
              <a:t>Hebrews 11:13-16 </a:t>
            </a:r>
            <a:r>
              <a:rPr lang="en-US" b="0" i="0" dirty="0">
                <a:solidFill>
                  <a:srgbClr val="000000"/>
                </a:solidFill>
                <a:effectLst/>
                <a:latin typeface="+mn-lt"/>
              </a:rPr>
              <a:t>All these died in faith, without receiving the promises, but having seen them and having welcomed them from a distance, and having confessed that they were strangers and exiles on the earth. </a:t>
            </a:r>
            <a:r>
              <a:rPr lang="en-US" b="1" i="0" baseline="30000" dirty="0">
                <a:solidFill>
                  <a:srgbClr val="000000"/>
                </a:solidFill>
                <a:effectLst/>
                <a:latin typeface="+mn-lt"/>
              </a:rPr>
              <a:t>14 </a:t>
            </a:r>
            <a:r>
              <a:rPr lang="en-US" b="0" i="0" dirty="0">
                <a:solidFill>
                  <a:srgbClr val="000000"/>
                </a:solidFill>
                <a:effectLst/>
                <a:latin typeface="+mn-lt"/>
              </a:rPr>
              <a:t>For those who say such things make it clear that they are seeking a country of their own. </a:t>
            </a:r>
            <a:r>
              <a:rPr lang="en-US" b="1" i="0" baseline="30000" dirty="0">
                <a:solidFill>
                  <a:srgbClr val="000000"/>
                </a:solidFill>
                <a:effectLst/>
                <a:latin typeface="+mn-lt"/>
              </a:rPr>
              <a:t>15 </a:t>
            </a:r>
            <a:r>
              <a:rPr lang="en-US" b="0" i="0" dirty="0">
                <a:solidFill>
                  <a:srgbClr val="000000"/>
                </a:solidFill>
                <a:effectLst/>
                <a:latin typeface="+mn-lt"/>
              </a:rPr>
              <a:t>And indeed if they had been thinking of that </a:t>
            </a:r>
            <a:r>
              <a:rPr lang="en-US" b="0" i="1" dirty="0">
                <a:solidFill>
                  <a:srgbClr val="000000"/>
                </a:solidFill>
                <a:effectLst/>
                <a:latin typeface="+mn-lt"/>
              </a:rPr>
              <a:t>country</a:t>
            </a:r>
            <a:r>
              <a:rPr lang="en-US" b="0" i="0" dirty="0">
                <a:solidFill>
                  <a:srgbClr val="000000"/>
                </a:solidFill>
                <a:effectLst/>
                <a:latin typeface="+mn-lt"/>
              </a:rPr>
              <a:t> from which they went out, they would have had opportunity to return. </a:t>
            </a:r>
            <a:r>
              <a:rPr lang="en-US" b="1" i="0" baseline="30000" dirty="0">
                <a:solidFill>
                  <a:srgbClr val="000000"/>
                </a:solidFill>
                <a:effectLst/>
                <a:latin typeface="+mn-lt"/>
              </a:rPr>
              <a:t>16 </a:t>
            </a:r>
            <a:r>
              <a:rPr lang="en-US" b="0" i="0" dirty="0">
                <a:solidFill>
                  <a:srgbClr val="000000"/>
                </a:solidFill>
                <a:effectLst/>
                <a:latin typeface="+mn-lt"/>
              </a:rPr>
              <a:t>But as it is, they desire a better </a:t>
            </a:r>
            <a:r>
              <a:rPr lang="en-US" b="0" i="1" dirty="0">
                <a:solidFill>
                  <a:srgbClr val="000000"/>
                </a:solidFill>
                <a:effectLst/>
                <a:latin typeface="+mn-lt"/>
              </a:rPr>
              <a:t>country</a:t>
            </a:r>
            <a:r>
              <a:rPr lang="en-US" b="0" i="0" dirty="0">
                <a:solidFill>
                  <a:srgbClr val="000000"/>
                </a:solidFill>
                <a:effectLst/>
                <a:latin typeface="+mn-lt"/>
              </a:rPr>
              <a:t>, that is, a heavenly one. Therefore God is not ashamed to be called their God; for He has prepared a city for them.</a:t>
            </a:r>
          </a:p>
          <a:p>
            <a:pPr algn="l"/>
            <a:endParaRPr lang="en-US" altLang="en-US" dirty="0">
              <a:latin typeface="+mn-lt"/>
            </a:endParaRPr>
          </a:p>
          <a:p>
            <a:pPr eaLnBrk="1" hangingPunct="1">
              <a:spcBef>
                <a:spcPct val="0"/>
              </a:spcBef>
            </a:pPr>
            <a:r>
              <a:rPr lang="en-US" altLang="en-US" dirty="0">
                <a:latin typeface="+mn-lt"/>
              </a:rPr>
              <a:t>Matthew 25:34 </a:t>
            </a:r>
            <a:r>
              <a:rPr lang="en-US" b="0" i="0" dirty="0">
                <a:solidFill>
                  <a:srgbClr val="000000"/>
                </a:solidFill>
                <a:effectLst/>
                <a:latin typeface="+mn-lt"/>
              </a:rPr>
              <a:t>“Then the King will say to those on His right, ‘Come, you who are blessed of My Father, inherit the kingdom prepared for you from the foundation of the world. </a:t>
            </a:r>
            <a:endParaRPr lang="en-US" altLang="en-US" dirty="0">
              <a:latin typeface="+mn-lt"/>
            </a:endParaRPr>
          </a:p>
          <a:p>
            <a:pPr eaLnBrk="1" hangingPunct="1">
              <a:spcBef>
                <a:spcPct val="0"/>
              </a:spcBef>
            </a:pPr>
            <a:endParaRPr lang="en-US" altLang="en-US" dirty="0">
              <a:latin typeface="+mn-lt"/>
            </a:endParaRPr>
          </a:p>
          <a:p>
            <a:pPr eaLnBrk="1" hangingPunct="1">
              <a:spcBef>
                <a:spcPct val="0"/>
              </a:spcBef>
            </a:pPr>
            <a:r>
              <a:rPr lang="en-US" altLang="en-US" dirty="0">
                <a:latin typeface="+mn-lt"/>
              </a:rPr>
              <a:t>Colossians 3:23-24  </a:t>
            </a:r>
            <a:r>
              <a:rPr lang="en-US" b="0" i="0" dirty="0">
                <a:solidFill>
                  <a:srgbClr val="000000"/>
                </a:solidFill>
                <a:effectLst/>
                <a:latin typeface="+mn-lt"/>
              </a:rPr>
              <a:t>Whatever you do, do your work heartily, as for the Lord rather than for men, </a:t>
            </a:r>
            <a:r>
              <a:rPr lang="en-US" b="1" i="0" baseline="30000" dirty="0">
                <a:solidFill>
                  <a:srgbClr val="000000"/>
                </a:solidFill>
                <a:effectLst/>
                <a:latin typeface="+mn-lt"/>
              </a:rPr>
              <a:t>24 </a:t>
            </a:r>
            <a:r>
              <a:rPr lang="en-US" b="0" i="0" dirty="0">
                <a:solidFill>
                  <a:srgbClr val="000000"/>
                </a:solidFill>
                <a:effectLst/>
                <a:latin typeface="+mn-lt"/>
              </a:rPr>
              <a:t>knowing that from the Lord you will receive the reward of the inheritance. It is the Lord Christ whom you serve. </a:t>
            </a:r>
            <a:endParaRPr lang="en-US" altLang="en-US" dirty="0">
              <a:latin typeface="+mn-lt"/>
            </a:endParaRPr>
          </a:p>
          <a:p>
            <a:pPr eaLnBrk="1" hangingPunct="1">
              <a:spcBef>
                <a:spcPct val="0"/>
              </a:spcBef>
            </a:pPr>
            <a:endParaRPr lang="en-US" altLang="en-US" dirty="0">
              <a:latin typeface="+mn-lt"/>
            </a:endParaRPr>
          </a:p>
          <a:p>
            <a:pPr algn="l"/>
            <a:r>
              <a:rPr lang="en-US" altLang="en-US" dirty="0">
                <a:latin typeface="+mn-lt"/>
              </a:rPr>
              <a:t>Revelation 22:12-14 </a:t>
            </a:r>
            <a:r>
              <a:rPr lang="en-US" b="0" i="0" dirty="0">
                <a:solidFill>
                  <a:srgbClr val="000000"/>
                </a:solidFill>
                <a:effectLst/>
                <a:latin typeface="+mn-lt"/>
              </a:rPr>
              <a:t>“Behold, I am coming quickly, and My reward </a:t>
            </a:r>
            <a:r>
              <a:rPr lang="en-US" b="0" i="1" dirty="0">
                <a:solidFill>
                  <a:srgbClr val="000000"/>
                </a:solidFill>
                <a:effectLst/>
                <a:latin typeface="+mn-lt"/>
              </a:rPr>
              <a:t>is</a:t>
            </a:r>
            <a:r>
              <a:rPr lang="en-US" b="0" i="0" dirty="0">
                <a:solidFill>
                  <a:srgbClr val="000000"/>
                </a:solidFill>
                <a:effectLst/>
                <a:latin typeface="+mn-lt"/>
              </a:rPr>
              <a:t> with Me, to render to every man according to what he has done. </a:t>
            </a:r>
            <a:r>
              <a:rPr lang="en-US" b="1" i="0" baseline="30000" dirty="0">
                <a:solidFill>
                  <a:srgbClr val="000000"/>
                </a:solidFill>
                <a:effectLst/>
                <a:latin typeface="+mn-lt"/>
              </a:rPr>
              <a:t>13 </a:t>
            </a:r>
            <a:r>
              <a:rPr lang="en-US" b="0" i="0" dirty="0">
                <a:solidFill>
                  <a:srgbClr val="000000"/>
                </a:solidFill>
                <a:effectLst/>
                <a:latin typeface="+mn-lt"/>
              </a:rPr>
              <a:t>I am the Alpha and the Omega, the first and the last, the beginning and the end.”</a:t>
            </a:r>
          </a:p>
          <a:p>
            <a:pPr algn="l"/>
            <a:r>
              <a:rPr lang="en-US" b="1" i="0" baseline="30000" dirty="0">
                <a:solidFill>
                  <a:srgbClr val="000000"/>
                </a:solidFill>
                <a:effectLst/>
                <a:latin typeface="+mn-lt"/>
              </a:rPr>
              <a:t>14 </a:t>
            </a:r>
            <a:r>
              <a:rPr lang="en-US" b="0" i="0" dirty="0">
                <a:solidFill>
                  <a:srgbClr val="000000"/>
                </a:solidFill>
                <a:effectLst/>
                <a:latin typeface="+mn-lt"/>
              </a:rPr>
              <a:t>Blessed are those who wash their robes, so that they may have the right to the tree of life, and may enter by the gates into the city. </a:t>
            </a:r>
          </a:p>
          <a:p>
            <a:pPr eaLnBrk="1" hangingPunct="1">
              <a:spcBef>
                <a:spcPct val="0"/>
              </a:spcBef>
            </a:pPr>
            <a:endParaRPr lang="en-US" altLang="en-US" dirty="0">
              <a:latin typeface="+mn-lt"/>
            </a:endParaRPr>
          </a:p>
          <a:p>
            <a:pPr eaLnBrk="1" hangingPunct="1">
              <a:spcBef>
                <a:spcPct val="0"/>
              </a:spcBef>
            </a:pPr>
            <a:r>
              <a:rPr lang="en-US" altLang="en-US" dirty="0">
                <a:latin typeface="+mn-lt"/>
              </a:rPr>
              <a:t>1 Thessalonians 4:13-18 </a:t>
            </a:r>
            <a:r>
              <a:rPr lang="en-US" b="1" i="0" baseline="30000" dirty="0">
                <a:solidFill>
                  <a:srgbClr val="000000"/>
                </a:solidFill>
                <a:effectLst/>
                <a:latin typeface="+mn-lt"/>
              </a:rPr>
              <a:t> </a:t>
            </a:r>
            <a:r>
              <a:rPr lang="en-US" b="0" i="0" dirty="0">
                <a:solidFill>
                  <a:srgbClr val="000000"/>
                </a:solidFill>
                <a:effectLst/>
                <a:latin typeface="+mn-lt"/>
              </a:rPr>
              <a:t>But we do not want you to be uninformed, brethren, about those who are asleep, so that you will not grieve as do the rest who have no hope. </a:t>
            </a:r>
            <a:r>
              <a:rPr lang="en-US" b="1" i="0" baseline="30000" dirty="0">
                <a:solidFill>
                  <a:srgbClr val="000000"/>
                </a:solidFill>
                <a:effectLst/>
                <a:latin typeface="+mn-lt"/>
              </a:rPr>
              <a:t>14 </a:t>
            </a:r>
            <a:r>
              <a:rPr lang="en-US" b="0" i="0" dirty="0">
                <a:solidFill>
                  <a:srgbClr val="000000"/>
                </a:solidFill>
                <a:effectLst/>
                <a:latin typeface="+mn-lt"/>
              </a:rPr>
              <a:t>For if we believe that Jesus died and rose again, even so God will bring with Him those who have fallen asleep in Jesus. </a:t>
            </a:r>
            <a:r>
              <a:rPr lang="en-US" b="1" i="0" baseline="30000" dirty="0">
                <a:solidFill>
                  <a:srgbClr val="000000"/>
                </a:solidFill>
                <a:effectLst/>
                <a:latin typeface="+mn-lt"/>
              </a:rPr>
              <a:t>15 </a:t>
            </a:r>
            <a:r>
              <a:rPr lang="en-US" b="0" i="0" dirty="0">
                <a:solidFill>
                  <a:srgbClr val="000000"/>
                </a:solidFill>
                <a:effectLst/>
                <a:latin typeface="+mn-lt"/>
              </a:rPr>
              <a:t>For this we say to you by the word of the Lord, that we who are alive and remain until the coming of the Lord, will not precede those who have fallen asleep. </a:t>
            </a:r>
            <a:r>
              <a:rPr lang="en-US" b="1" i="0" baseline="30000" dirty="0">
                <a:solidFill>
                  <a:srgbClr val="000000"/>
                </a:solidFill>
                <a:effectLst/>
                <a:latin typeface="+mn-lt"/>
              </a:rPr>
              <a:t>16 </a:t>
            </a:r>
            <a:r>
              <a:rPr lang="en-US" b="0" i="0" dirty="0">
                <a:solidFill>
                  <a:srgbClr val="000000"/>
                </a:solidFill>
                <a:effectLst/>
                <a:latin typeface="+mn-lt"/>
              </a:rPr>
              <a:t>For the Lord Himself will descend from heaven with a shout, with the voice of </a:t>
            </a:r>
            <a:r>
              <a:rPr lang="en-US" b="0" i="1" dirty="0">
                <a:solidFill>
                  <a:srgbClr val="000000"/>
                </a:solidFill>
                <a:effectLst/>
                <a:latin typeface="+mn-lt"/>
              </a:rPr>
              <a:t>the</a:t>
            </a:r>
            <a:r>
              <a:rPr lang="en-US" b="0" i="0" dirty="0">
                <a:solidFill>
                  <a:srgbClr val="000000"/>
                </a:solidFill>
                <a:effectLst/>
                <a:latin typeface="+mn-lt"/>
              </a:rPr>
              <a:t> archangel and with the</a:t>
            </a:r>
            <a:r>
              <a:rPr lang="en-US" b="1" i="0" dirty="0">
                <a:solidFill>
                  <a:srgbClr val="000000"/>
                </a:solidFill>
                <a:effectLst/>
                <a:latin typeface="+mn-lt"/>
              </a:rPr>
              <a:t> trumpet of God</a:t>
            </a:r>
            <a:r>
              <a:rPr lang="en-US" b="0" i="0" dirty="0">
                <a:solidFill>
                  <a:srgbClr val="000000"/>
                </a:solidFill>
                <a:effectLst/>
                <a:latin typeface="+mn-lt"/>
              </a:rPr>
              <a:t>, and the dead in Christ will rise first. </a:t>
            </a:r>
            <a:r>
              <a:rPr lang="en-US" b="1" i="0" baseline="30000" dirty="0">
                <a:solidFill>
                  <a:srgbClr val="000000"/>
                </a:solidFill>
                <a:effectLst/>
                <a:latin typeface="+mn-lt"/>
              </a:rPr>
              <a:t>17 </a:t>
            </a:r>
            <a:r>
              <a:rPr lang="en-US" b="0" i="0" dirty="0">
                <a:solidFill>
                  <a:srgbClr val="000000"/>
                </a:solidFill>
                <a:effectLst/>
                <a:latin typeface="+mn-lt"/>
              </a:rPr>
              <a:t>Then we who are alive and remain will be caught up together with them in the clouds to meet the Lord in the air, and so we shall always be with the Lord. </a:t>
            </a:r>
            <a:r>
              <a:rPr lang="en-US" b="1" i="0" baseline="30000" dirty="0">
                <a:solidFill>
                  <a:srgbClr val="000000"/>
                </a:solidFill>
                <a:effectLst/>
                <a:latin typeface="+mn-lt"/>
              </a:rPr>
              <a:t>18 </a:t>
            </a:r>
            <a:r>
              <a:rPr lang="en-US" b="0" i="0" dirty="0">
                <a:solidFill>
                  <a:srgbClr val="000000"/>
                </a:solidFill>
                <a:effectLst/>
                <a:latin typeface="+mn-lt"/>
              </a:rPr>
              <a:t>Therefore comfort one another with these words.</a:t>
            </a:r>
          </a:p>
          <a:p>
            <a:pPr eaLnBrk="1" hangingPunct="1">
              <a:spcBef>
                <a:spcPct val="0"/>
              </a:spcBef>
            </a:pPr>
            <a:endParaRPr lang="en-US" altLang="en-US" dirty="0">
              <a:latin typeface="+mn-lt"/>
            </a:endParaRPr>
          </a:p>
          <a:p>
            <a:pPr eaLnBrk="1" hangingPunct="1">
              <a:spcBef>
                <a:spcPct val="0"/>
              </a:spcBef>
            </a:pPr>
            <a:r>
              <a:rPr lang="en-US" altLang="en-US" dirty="0">
                <a:latin typeface="+mn-lt"/>
              </a:rPr>
              <a:t>1 Thessalonians 5:9-11 </a:t>
            </a:r>
            <a:r>
              <a:rPr lang="en-US" b="1" i="0" baseline="30000" dirty="0">
                <a:solidFill>
                  <a:srgbClr val="000000"/>
                </a:solidFill>
                <a:effectLst/>
                <a:latin typeface="+mn-lt"/>
              </a:rPr>
              <a:t> </a:t>
            </a:r>
            <a:r>
              <a:rPr lang="en-US" b="0" i="0" dirty="0">
                <a:solidFill>
                  <a:srgbClr val="000000"/>
                </a:solidFill>
                <a:effectLst/>
                <a:latin typeface="+mn-lt"/>
              </a:rPr>
              <a:t>For God has not destined us for wrath, but for obtaining salvation through our Lord Jesus Christ, </a:t>
            </a:r>
            <a:r>
              <a:rPr lang="en-US" b="1" i="0" baseline="30000" dirty="0">
                <a:solidFill>
                  <a:srgbClr val="000000"/>
                </a:solidFill>
                <a:effectLst/>
                <a:latin typeface="+mn-lt"/>
              </a:rPr>
              <a:t>10 </a:t>
            </a:r>
            <a:r>
              <a:rPr lang="en-US" b="0" i="0" dirty="0">
                <a:solidFill>
                  <a:srgbClr val="000000"/>
                </a:solidFill>
                <a:effectLst/>
                <a:latin typeface="+mn-lt"/>
              </a:rPr>
              <a:t>who died for us, so that whether we are awake or asleep, we will live together with Him. </a:t>
            </a:r>
            <a:r>
              <a:rPr lang="en-US" b="1" i="0" baseline="30000" dirty="0">
                <a:solidFill>
                  <a:srgbClr val="000000"/>
                </a:solidFill>
                <a:effectLst/>
                <a:latin typeface="+mn-lt"/>
              </a:rPr>
              <a:t>11 </a:t>
            </a:r>
            <a:r>
              <a:rPr lang="en-US" b="0" i="0" dirty="0">
                <a:solidFill>
                  <a:srgbClr val="000000"/>
                </a:solidFill>
                <a:effectLst/>
                <a:latin typeface="+mn-lt"/>
              </a:rPr>
              <a:t>Therefore encourage one another and build up one another, just as you also are doing.</a:t>
            </a:r>
            <a:endParaRPr lang="en-US" altLang="en-US" dirty="0">
              <a:latin typeface="+mn-lt"/>
            </a:endParaRPr>
          </a:p>
        </p:txBody>
      </p:sp>
      <p:sp>
        <p:nvSpPr>
          <p:cNvPr id="28675" name="Slide Number Placeholder 3">
            <a:extLst>
              <a:ext uri="{FF2B5EF4-FFF2-40B4-BE49-F238E27FC236}">
                <a16:creationId xmlns:a16="http://schemas.microsoft.com/office/drawing/2014/main" id="{453A06C8-0E9B-1AC1-B810-659B4E37CD9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DD7FAA-800B-430D-ADD5-028EF73D1EA7}"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D317CBEB-4F5E-05DF-1A85-3D3FACCDA744}"/>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CEFAA850-F104-526B-E349-1F75BE4F678A}"/>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8F632A40-1C37-C301-3F82-DB12B39ABAB5}"/>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B4AF479-9895-5B02-0506-21C82CAC0A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6FCB309-4D6B-A219-28DD-8D21434C47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3" name="Slide Number Placeholder 3">
            <a:extLst>
              <a:ext uri="{FF2B5EF4-FFF2-40B4-BE49-F238E27FC236}">
                <a16:creationId xmlns:a16="http://schemas.microsoft.com/office/drawing/2014/main" id="{FE9A7F89-9B52-BC7D-F2E3-C9C99397D28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1265" indent="-292794" eaLnBrk="0" hangingPunct="0">
              <a:defRPr>
                <a:solidFill>
                  <a:schemeClr val="tx1"/>
                </a:solidFill>
                <a:latin typeface="Arial" panose="020B0604020202020204" pitchFamily="34" charset="0"/>
                <a:cs typeface="Arial" panose="020B0604020202020204" pitchFamily="34" charset="0"/>
              </a:defRPr>
            </a:lvl2pPr>
            <a:lvl3pPr marL="1171177" indent="-234235" eaLnBrk="0" hangingPunct="0">
              <a:defRPr>
                <a:solidFill>
                  <a:schemeClr val="tx1"/>
                </a:solidFill>
                <a:latin typeface="Arial" panose="020B0604020202020204" pitchFamily="34" charset="0"/>
                <a:cs typeface="Arial" panose="020B0604020202020204" pitchFamily="34" charset="0"/>
              </a:defRPr>
            </a:lvl3pPr>
            <a:lvl4pPr marL="1639647" indent="-234235" eaLnBrk="0" hangingPunct="0">
              <a:defRPr>
                <a:solidFill>
                  <a:schemeClr val="tx1"/>
                </a:solidFill>
                <a:latin typeface="Arial" panose="020B0604020202020204" pitchFamily="34" charset="0"/>
                <a:cs typeface="Arial" panose="020B0604020202020204" pitchFamily="34" charset="0"/>
              </a:defRPr>
            </a:lvl4pPr>
            <a:lvl5pPr marL="2108118" indent="-234235" eaLnBrk="0" hangingPunct="0">
              <a:defRPr>
                <a:solidFill>
                  <a:schemeClr val="tx1"/>
                </a:solidFill>
                <a:latin typeface="Arial" panose="020B0604020202020204" pitchFamily="34" charset="0"/>
                <a:cs typeface="Arial" panose="020B0604020202020204" pitchFamily="34" charset="0"/>
              </a:defRPr>
            </a:lvl5pPr>
            <a:lvl6pPr marL="2576589"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5060"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13531"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82002" indent="-23423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0CC73B-A693-40C7-884E-55A6B869B9D8}"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D7065053-667B-4DBD-7EAC-C01DB133B80D}"/>
              </a:ext>
            </a:extLst>
          </p:cNvPr>
          <p:cNvSpPr>
            <a:spLocks noGrp="1"/>
          </p:cNvSpPr>
          <p:nvPr>
            <p:ph type="dt" sz="quarter" idx="1"/>
          </p:nvPr>
        </p:nvSpPr>
        <p:spPr/>
        <p:txBody>
          <a:bodyPr/>
          <a:lstStyle/>
          <a:p>
            <a:pPr>
              <a:defRPr/>
            </a:pPr>
            <a:r>
              <a:rPr lang="en-US"/>
              <a:t>2/23/2025 am</a:t>
            </a:r>
          </a:p>
        </p:txBody>
      </p:sp>
      <p:sp>
        <p:nvSpPr>
          <p:cNvPr id="7" name="Header Placeholder 6">
            <a:extLst>
              <a:ext uri="{FF2B5EF4-FFF2-40B4-BE49-F238E27FC236}">
                <a16:creationId xmlns:a16="http://schemas.microsoft.com/office/drawing/2014/main" id="{1DE09895-56C7-8084-546A-C68FC3477E7D}"/>
              </a:ext>
            </a:extLst>
          </p:cNvPr>
          <p:cNvSpPr>
            <a:spLocks noGrp="1"/>
          </p:cNvSpPr>
          <p:nvPr>
            <p:ph type="hdr" sz="quarter"/>
          </p:nvPr>
        </p:nvSpPr>
        <p:spPr/>
        <p:txBody>
          <a:bodyPr/>
          <a:lstStyle/>
          <a:p>
            <a:pPr>
              <a:defRPr/>
            </a:pPr>
            <a:endParaRPr lang="en-US"/>
          </a:p>
        </p:txBody>
      </p:sp>
      <p:sp>
        <p:nvSpPr>
          <p:cNvPr id="2" name="Footer Placeholder 1">
            <a:extLst>
              <a:ext uri="{FF2B5EF4-FFF2-40B4-BE49-F238E27FC236}">
                <a16:creationId xmlns:a16="http://schemas.microsoft.com/office/drawing/2014/main" id="{9483BC5B-A5AE-0201-871D-5EB711E34C4D}"/>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063C4C7-09A0-43B8-A426-E876C4F94C45}"/>
              </a:ext>
            </a:extLst>
          </p:cNvPr>
          <p:cNvSpPr>
            <a:spLocks noGrp="1"/>
          </p:cNvSpPr>
          <p:nvPr>
            <p:ph type="dt" sz="half" idx="10"/>
          </p:nvPr>
        </p:nvSpPr>
        <p:spPr/>
        <p:txBody>
          <a:bodyPr/>
          <a:lstStyle>
            <a:lvl1pPr>
              <a:defRPr/>
            </a:lvl1pPr>
          </a:lstStyle>
          <a:p>
            <a:pPr>
              <a:defRPr/>
            </a:pPr>
            <a:fld id="{82555AF3-AD2C-4085-9838-B2285B80CD1E}" type="datetimeFigureOut">
              <a:rPr lang="en-US"/>
              <a:pPr>
                <a:defRPr/>
              </a:pPr>
              <a:t>3/15/2025</a:t>
            </a:fld>
            <a:endParaRPr lang="en-US"/>
          </a:p>
        </p:txBody>
      </p:sp>
      <p:sp>
        <p:nvSpPr>
          <p:cNvPr id="5" name="Footer Placeholder 4">
            <a:extLst>
              <a:ext uri="{FF2B5EF4-FFF2-40B4-BE49-F238E27FC236}">
                <a16:creationId xmlns:a16="http://schemas.microsoft.com/office/drawing/2014/main" id="{5CF6452A-9ECA-9181-5196-648AB3A9D0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163FDE-A9E5-3DCD-257E-8983C7D44568}"/>
              </a:ext>
            </a:extLst>
          </p:cNvPr>
          <p:cNvSpPr>
            <a:spLocks noGrp="1"/>
          </p:cNvSpPr>
          <p:nvPr>
            <p:ph type="sldNum" sz="quarter" idx="12"/>
          </p:nvPr>
        </p:nvSpPr>
        <p:spPr/>
        <p:txBody>
          <a:bodyPr/>
          <a:lstStyle>
            <a:lvl1pPr>
              <a:defRPr/>
            </a:lvl1pPr>
          </a:lstStyle>
          <a:p>
            <a:fld id="{B0DDA44C-26D6-491B-B62F-435CDBF6B133}" type="slidenum">
              <a:rPr lang="en-US" altLang="en-US"/>
              <a:pPr/>
              <a:t>‹#›</a:t>
            </a:fld>
            <a:endParaRPr lang="en-US" altLang="en-US"/>
          </a:p>
        </p:txBody>
      </p:sp>
    </p:spTree>
    <p:extLst>
      <p:ext uri="{BB962C8B-B14F-4D97-AF65-F5344CB8AC3E}">
        <p14:creationId xmlns:p14="http://schemas.microsoft.com/office/powerpoint/2010/main" val="297667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2D6AC-00CE-ECD5-5901-3B788C335263}"/>
              </a:ext>
            </a:extLst>
          </p:cNvPr>
          <p:cNvSpPr>
            <a:spLocks noGrp="1"/>
          </p:cNvSpPr>
          <p:nvPr>
            <p:ph type="dt" sz="half" idx="10"/>
          </p:nvPr>
        </p:nvSpPr>
        <p:spPr/>
        <p:txBody>
          <a:bodyPr/>
          <a:lstStyle>
            <a:lvl1pPr>
              <a:defRPr/>
            </a:lvl1pPr>
          </a:lstStyle>
          <a:p>
            <a:pPr>
              <a:defRPr/>
            </a:pPr>
            <a:fld id="{5A7E57DE-EB88-4551-B557-F6819FD1B07D}" type="datetimeFigureOut">
              <a:rPr lang="en-US"/>
              <a:pPr>
                <a:defRPr/>
              </a:pPr>
              <a:t>3/15/2025</a:t>
            </a:fld>
            <a:endParaRPr lang="en-US"/>
          </a:p>
        </p:txBody>
      </p:sp>
      <p:sp>
        <p:nvSpPr>
          <p:cNvPr id="5" name="Footer Placeholder 4">
            <a:extLst>
              <a:ext uri="{FF2B5EF4-FFF2-40B4-BE49-F238E27FC236}">
                <a16:creationId xmlns:a16="http://schemas.microsoft.com/office/drawing/2014/main" id="{F0E39CEE-2275-7895-C3B1-357E55F67C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8ED6BE-EB46-6CF4-8C18-B6B21F3166C7}"/>
              </a:ext>
            </a:extLst>
          </p:cNvPr>
          <p:cNvSpPr>
            <a:spLocks noGrp="1"/>
          </p:cNvSpPr>
          <p:nvPr>
            <p:ph type="sldNum" sz="quarter" idx="12"/>
          </p:nvPr>
        </p:nvSpPr>
        <p:spPr/>
        <p:txBody>
          <a:bodyPr/>
          <a:lstStyle>
            <a:lvl1pPr>
              <a:defRPr/>
            </a:lvl1pPr>
          </a:lstStyle>
          <a:p>
            <a:fld id="{E40DB9E3-4346-475F-A982-C6ABA74C7A9D}" type="slidenum">
              <a:rPr lang="en-US" altLang="en-US"/>
              <a:pPr/>
              <a:t>‹#›</a:t>
            </a:fld>
            <a:endParaRPr lang="en-US" altLang="en-US"/>
          </a:p>
        </p:txBody>
      </p:sp>
    </p:spTree>
    <p:extLst>
      <p:ext uri="{BB962C8B-B14F-4D97-AF65-F5344CB8AC3E}">
        <p14:creationId xmlns:p14="http://schemas.microsoft.com/office/powerpoint/2010/main" val="263302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7B50C-CC4F-ED06-4F63-316801CDF468}"/>
              </a:ext>
            </a:extLst>
          </p:cNvPr>
          <p:cNvSpPr>
            <a:spLocks noGrp="1"/>
          </p:cNvSpPr>
          <p:nvPr>
            <p:ph type="dt" sz="half" idx="10"/>
          </p:nvPr>
        </p:nvSpPr>
        <p:spPr/>
        <p:txBody>
          <a:bodyPr/>
          <a:lstStyle>
            <a:lvl1pPr>
              <a:defRPr/>
            </a:lvl1pPr>
          </a:lstStyle>
          <a:p>
            <a:pPr>
              <a:defRPr/>
            </a:pPr>
            <a:fld id="{D987790D-87A8-4CD3-901F-604A967C21FB}" type="datetimeFigureOut">
              <a:rPr lang="en-US"/>
              <a:pPr>
                <a:defRPr/>
              </a:pPr>
              <a:t>3/15/2025</a:t>
            </a:fld>
            <a:endParaRPr lang="en-US"/>
          </a:p>
        </p:txBody>
      </p:sp>
      <p:sp>
        <p:nvSpPr>
          <p:cNvPr id="5" name="Footer Placeholder 4">
            <a:extLst>
              <a:ext uri="{FF2B5EF4-FFF2-40B4-BE49-F238E27FC236}">
                <a16:creationId xmlns:a16="http://schemas.microsoft.com/office/drawing/2014/main" id="{B10D82EC-CCC9-A932-DB87-D59159CA71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A69E90-C4AD-D3E1-F3EE-DB1FCCBECEA4}"/>
              </a:ext>
            </a:extLst>
          </p:cNvPr>
          <p:cNvSpPr>
            <a:spLocks noGrp="1"/>
          </p:cNvSpPr>
          <p:nvPr>
            <p:ph type="sldNum" sz="quarter" idx="12"/>
          </p:nvPr>
        </p:nvSpPr>
        <p:spPr/>
        <p:txBody>
          <a:bodyPr/>
          <a:lstStyle>
            <a:lvl1pPr>
              <a:defRPr/>
            </a:lvl1pPr>
          </a:lstStyle>
          <a:p>
            <a:fld id="{6C25E3F9-9197-4AD0-B2A7-D4E93A92E1FA}" type="slidenum">
              <a:rPr lang="en-US" altLang="en-US"/>
              <a:pPr/>
              <a:t>‹#›</a:t>
            </a:fld>
            <a:endParaRPr lang="en-US" altLang="en-US"/>
          </a:p>
        </p:txBody>
      </p:sp>
    </p:spTree>
    <p:extLst>
      <p:ext uri="{BB962C8B-B14F-4D97-AF65-F5344CB8AC3E}">
        <p14:creationId xmlns:p14="http://schemas.microsoft.com/office/powerpoint/2010/main" val="1030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63A68-9FA3-432D-EE78-4C372B7F61C3}"/>
              </a:ext>
            </a:extLst>
          </p:cNvPr>
          <p:cNvSpPr>
            <a:spLocks noGrp="1"/>
          </p:cNvSpPr>
          <p:nvPr>
            <p:ph type="dt" sz="half" idx="10"/>
          </p:nvPr>
        </p:nvSpPr>
        <p:spPr/>
        <p:txBody>
          <a:bodyPr/>
          <a:lstStyle>
            <a:lvl1pPr>
              <a:defRPr/>
            </a:lvl1pPr>
          </a:lstStyle>
          <a:p>
            <a:pPr>
              <a:defRPr/>
            </a:pPr>
            <a:fld id="{FB37E7B8-3C4F-4256-B1B3-0FC41935501C}" type="datetimeFigureOut">
              <a:rPr lang="en-US"/>
              <a:pPr>
                <a:defRPr/>
              </a:pPr>
              <a:t>3/15/2025</a:t>
            </a:fld>
            <a:endParaRPr lang="en-US"/>
          </a:p>
        </p:txBody>
      </p:sp>
      <p:sp>
        <p:nvSpPr>
          <p:cNvPr id="5" name="Footer Placeholder 4">
            <a:extLst>
              <a:ext uri="{FF2B5EF4-FFF2-40B4-BE49-F238E27FC236}">
                <a16:creationId xmlns:a16="http://schemas.microsoft.com/office/drawing/2014/main" id="{601096BA-E24A-0394-B028-17ACF2125F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E78FF0-4D67-5F2D-2CE3-BD8664BCBEBA}"/>
              </a:ext>
            </a:extLst>
          </p:cNvPr>
          <p:cNvSpPr>
            <a:spLocks noGrp="1"/>
          </p:cNvSpPr>
          <p:nvPr>
            <p:ph type="sldNum" sz="quarter" idx="12"/>
          </p:nvPr>
        </p:nvSpPr>
        <p:spPr/>
        <p:txBody>
          <a:bodyPr/>
          <a:lstStyle>
            <a:lvl1pPr>
              <a:defRPr/>
            </a:lvl1pPr>
          </a:lstStyle>
          <a:p>
            <a:fld id="{47F57D03-B8F1-4F93-BC43-DAA65891889C}" type="slidenum">
              <a:rPr lang="en-US" altLang="en-US"/>
              <a:pPr/>
              <a:t>‹#›</a:t>
            </a:fld>
            <a:endParaRPr lang="en-US" altLang="en-US"/>
          </a:p>
        </p:txBody>
      </p:sp>
    </p:spTree>
    <p:extLst>
      <p:ext uri="{BB962C8B-B14F-4D97-AF65-F5344CB8AC3E}">
        <p14:creationId xmlns:p14="http://schemas.microsoft.com/office/powerpoint/2010/main" val="270299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2D7FB5-645E-1AFC-5868-EE2AC44D5FF2}"/>
              </a:ext>
            </a:extLst>
          </p:cNvPr>
          <p:cNvSpPr>
            <a:spLocks noGrp="1"/>
          </p:cNvSpPr>
          <p:nvPr>
            <p:ph type="dt" sz="half" idx="10"/>
          </p:nvPr>
        </p:nvSpPr>
        <p:spPr/>
        <p:txBody>
          <a:bodyPr/>
          <a:lstStyle>
            <a:lvl1pPr>
              <a:defRPr/>
            </a:lvl1pPr>
          </a:lstStyle>
          <a:p>
            <a:pPr>
              <a:defRPr/>
            </a:pPr>
            <a:fld id="{AFEC04BB-5888-42E3-BB37-8B2F6B2973F5}" type="datetimeFigureOut">
              <a:rPr lang="en-US"/>
              <a:pPr>
                <a:defRPr/>
              </a:pPr>
              <a:t>3/15/2025</a:t>
            </a:fld>
            <a:endParaRPr lang="en-US"/>
          </a:p>
        </p:txBody>
      </p:sp>
      <p:sp>
        <p:nvSpPr>
          <p:cNvPr id="5" name="Footer Placeholder 4">
            <a:extLst>
              <a:ext uri="{FF2B5EF4-FFF2-40B4-BE49-F238E27FC236}">
                <a16:creationId xmlns:a16="http://schemas.microsoft.com/office/drawing/2014/main" id="{71C7E983-FB0C-F6F4-2B35-AFB00D0729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09C91C-16B4-A66B-1868-C2E726D34780}"/>
              </a:ext>
            </a:extLst>
          </p:cNvPr>
          <p:cNvSpPr>
            <a:spLocks noGrp="1"/>
          </p:cNvSpPr>
          <p:nvPr>
            <p:ph type="sldNum" sz="quarter" idx="12"/>
          </p:nvPr>
        </p:nvSpPr>
        <p:spPr/>
        <p:txBody>
          <a:bodyPr/>
          <a:lstStyle>
            <a:lvl1pPr>
              <a:defRPr/>
            </a:lvl1pPr>
          </a:lstStyle>
          <a:p>
            <a:fld id="{6E4269DC-9FF5-44A9-BB14-B9A4E77B15FF}" type="slidenum">
              <a:rPr lang="en-US" altLang="en-US"/>
              <a:pPr/>
              <a:t>‹#›</a:t>
            </a:fld>
            <a:endParaRPr lang="en-US" altLang="en-US"/>
          </a:p>
        </p:txBody>
      </p:sp>
    </p:spTree>
    <p:extLst>
      <p:ext uri="{BB962C8B-B14F-4D97-AF65-F5344CB8AC3E}">
        <p14:creationId xmlns:p14="http://schemas.microsoft.com/office/powerpoint/2010/main" val="16139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BD928EE-C780-534D-AE43-F217BA5996C0}"/>
              </a:ext>
            </a:extLst>
          </p:cNvPr>
          <p:cNvSpPr>
            <a:spLocks noGrp="1"/>
          </p:cNvSpPr>
          <p:nvPr>
            <p:ph type="dt" sz="half" idx="10"/>
          </p:nvPr>
        </p:nvSpPr>
        <p:spPr/>
        <p:txBody>
          <a:bodyPr/>
          <a:lstStyle>
            <a:lvl1pPr>
              <a:defRPr/>
            </a:lvl1pPr>
          </a:lstStyle>
          <a:p>
            <a:pPr>
              <a:defRPr/>
            </a:pPr>
            <a:fld id="{91EF4E2D-12E7-423A-BCC5-37E7E4F6374D}" type="datetimeFigureOut">
              <a:rPr lang="en-US"/>
              <a:pPr>
                <a:defRPr/>
              </a:pPr>
              <a:t>3/15/2025</a:t>
            </a:fld>
            <a:endParaRPr lang="en-US"/>
          </a:p>
        </p:txBody>
      </p:sp>
      <p:sp>
        <p:nvSpPr>
          <p:cNvPr id="6" name="Footer Placeholder 4">
            <a:extLst>
              <a:ext uri="{FF2B5EF4-FFF2-40B4-BE49-F238E27FC236}">
                <a16:creationId xmlns:a16="http://schemas.microsoft.com/office/drawing/2014/main" id="{C6F4A0F7-12D1-2B90-57D5-D85D28F06B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82295E-75BD-7891-CCFC-37728293C8EC}"/>
              </a:ext>
            </a:extLst>
          </p:cNvPr>
          <p:cNvSpPr>
            <a:spLocks noGrp="1"/>
          </p:cNvSpPr>
          <p:nvPr>
            <p:ph type="sldNum" sz="quarter" idx="12"/>
          </p:nvPr>
        </p:nvSpPr>
        <p:spPr/>
        <p:txBody>
          <a:bodyPr/>
          <a:lstStyle>
            <a:lvl1pPr>
              <a:defRPr/>
            </a:lvl1pPr>
          </a:lstStyle>
          <a:p>
            <a:fld id="{EB6CE90B-5B7C-439C-AF85-7210B41D5519}" type="slidenum">
              <a:rPr lang="en-US" altLang="en-US"/>
              <a:pPr/>
              <a:t>‹#›</a:t>
            </a:fld>
            <a:endParaRPr lang="en-US" altLang="en-US"/>
          </a:p>
        </p:txBody>
      </p:sp>
    </p:spTree>
    <p:extLst>
      <p:ext uri="{BB962C8B-B14F-4D97-AF65-F5344CB8AC3E}">
        <p14:creationId xmlns:p14="http://schemas.microsoft.com/office/powerpoint/2010/main" val="408455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D4FEE0E-44E8-102A-1B63-49B6F0BDACA8}"/>
              </a:ext>
            </a:extLst>
          </p:cNvPr>
          <p:cNvSpPr>
            <a:spLocks noGrp="1"/>
          </p:cNvSpPr>
          <p:nvPr>
            <p:ph type="dt" sz="half" idx="10"/>
          </p:nvPr>
        </p:nvSpPr>
        <p:spPr/>
        <p:txBody>
          <a:bodyPr/>
          <a:lstStyle>
            <a:lvl1pPr>
              <a:defRPr/>
            </a:lvl1pPr>
          </a:lstStyle>
          <a:p>
            <a:pPr>
              <a:defRPr/>
            </a:pPr>
            <a:fld id="{8758FDE7-B42E-4979-AA0F-F96F115ACCB6}" type="datetimeFigureOut">
              <a:rPr lang="en-US"/>
              <a:pPr>
                <a:defRPr/>
              </a:pPr>
              <a:t>3/15/2025</a:t>
            </a:fld>
            <a:endParaRPr lang="en-US"/>
          </a:p>
        </p:txBody>
      </p:sp>
      <p:sp>
        <p:nvSpPr>
          <p:cNvPr id="8" name="Footer Placeholder 4">
            <a:extLst>
              <a:ext uri="{FF2B5EF4-FFF2-40B4-BE49-F238E27FC236}">
                <a16:creationId xmlns:a16="http://schemas.microsoft.com/office/drawing/2014/main" id="{207682A4-96DF-779C-9C13-0D02E8AAA6F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92E414C-B129-346B-665A-D0ABAB1CA833}"/>
              </a:ext>
            </a:extLst>
          </p:cNvPr>
          <p:cNvSpPr>
            <a:spLocks noGrp="1"/>
          </p:cNvSpPr>
          <p:nvPr>
            <p:ph type="sldNum" sz="quarter" idx="12"/>
          </p:nvPr>
        </p:nvSpPr>
        <p:spPr/>
        <p:txBody>
          <a:bodyPr/>
          <a:lstStyle>
            <a:lvl1pPr>
              <a:defRPr/>
            </a:lvl1pPr>
          </a:lstStyle>
          <a:p>
            <a:fld id="{89B9CDA3-3AA0-45A6-8B1B-6ADC534B9554}" type="slidenum">
              <a:rPr lang="en-US" altLang="en-US"/>
              <a:pPr/>
              <a:t>‹#›</a:t>
            </a:fld>
            <a:endParaRPr lang="en-US" altLang="en-US"/>
          </a:p>
        </p:txBody>
      </p:sp>
    </p:spTree>
    <p:extLst>
      <p:ext uri="{BB962C8B-B14F-4D97-AF65-F5344CB8AC3E}">
        <p14:creationId xmlns:p14="http://schemas.microsoft.com/office/powerpoint/2010/main" val="132394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35881C8-1E9A-BAEF-19D0-E6151465568D}"/>
              </a:ext>
            </a:extLst>
          </p:cNvPr>
          <p:cNvSpPr>
            <a:spLocks noGrp="1"/>
          </p:cNvSpPr>
          <p:nvPr>
            <p:ph type="dt" sz="half" idx="10"/>
          </p:nvPr>
        </p:nvSpPr>
        <p:spPr/>
        <p:txBody>
          <a:bodyPr/>
          <a:lstStyle>
            <a:lvl1pPr>
              <a:defRPr/>
            </a:lvl1pPr>
          </a:lstStyle>
          <a:p>
            <a:pPr>
              <a:defRPr/>
            </a:pPr>
            <a:fld id="{DCB59C2C-C3DF-470B-9CEE-3DB7E48E6588}" type="datetimeFigureOut">
              <a:rPr lang="en-US"/>
              <a:pPr>
                <a:defRPr/>
              </a:pPr>
              <a:t>3/15/2025</a:t>
            </a:fld>
            <a:endParaRPr lang="en-US"/>
          </a:p>
        </p:txBody>
      </p:sp>
      <p:sp>
        <p:nvSpPr>
          <p:cNvPr id="4" name="Footer Placeholder 4">
            <a:extLst>
              <a:ext uri="{FF2B5EF4-FFF2-40B4-BE49-F238E27FC236}">
                <a16:creationId xmlns:a16="http://schemas.microsoft.com/office/drawing/2014/main" id="{46DEDD69-14ED-02B6-9149-0F4BE92AEEA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C219C48-96EB-C5AA-E11A-7365E59C980C}"/>
              </a:ext>
            </a:extLst>
          </p:cNvPr>
          <p:cNvSpPr>
            <a:spLocks noGrp="1"/>
          </p:cNvSpPr>
          <p:nvPr>
            <p:ph type="sldNum" sz="quarter" idx="12"/>
          </p:nvPr>
        </p:nvSpPr>
        <p:spPr/>
        <p:txBody>
          <a:bodyPr/>
          <a:lstStyle>
            <a:lvl1pPr>
              <a:defRPr/>
            </a:lvl1pPr>
          </a:lstStyle>
          <a:p>
            <a:fld id="{FBD4D16B-B988-477A-AEAE-AC3E994189E4}" type="slidenum">
              <a:rPr lang="en-US" altLang="en-US"/>
              <a:pPr/>
              <a:t>‹#›</a:t>
            </a:fld>
            <a:endParaRPr lang="en-US" altLang="en-US"/>
          </a:p>
        </p:txBody>
      </p:sp>
    </p:spTree>
    <p:extLst>
      <p:ext uri="{BB962C8B-B14F-4D97-AF65-F5344CB8AC3E}">
        <p14:creationId xmlns:p14="http://schemas.microsoft.com/office/powerpoint/2010/main" val="1693750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B9B5D7-03B2-47C3-9DDA-CC093A699D34}"/>
              </a:ext>
            </a:extLst>
          </p:cNvPr>
          <p:cNvSpPr>
            <a:spLocks noGrp="1"/>
          </p:cNvSpPr>
          <p:nvPr>
            <p:ph type="dt" sz="half" idx="10"/>
          </p:nvPr>
        </p:nvSpPr>
        <p:spPr/>
        <p:txBody>
          <a:bodyPr/>
          <a:lstStyle>
            <a:lvl1pPr>
              <a:defRPr/>
            </a:lvl1pPr>
          </a:lstStyle>
          <a:p>
            <a:pPr>
              <a:defRPr/>
            </a:pPr>
            <a:fld id="{FB0D44E4-79DF-47D9-AAC0-D47238786C9F}" type="datetimeFigureOut">
              <a:rPr lang="en-US"/>
              <a:pPr>
                <a:defRPr/>
              </a:pPr>
              <a:t>3/15/2025</a:t>
            </a:fld>
            <a:endParaRPr lang="en-US"/>
          </a:p>
        </p:txBody>
      </p:sp>
      <p:sp>
        <p:nvSpPr>
          <p:cNvPr id="3" name="Footer Placeholder 4">
            <a:extLst>
              <a:ext uri="{FF2B5EF4-FFF2-40B4-BE49-F238E27FC236}">
                <a16:creationId xmlns:a16="http://schemas.microsoft.com/office/drawing/2014/main" id="{BCCDBFFB-A6F7-ECD5-1E19-E49CCFE0E4C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FC3BB79-3923-2FFE-DFD5-8FF176232FD8}"/>
              </a:ext>
            </a:extLst>
          </p:cNvPr>
          <p:cNvSpPr>
            <a:spLocks noGrp="1"/>
          </p:cNvSpPr>
          <p:nvPr>
            <p:ph type="sldNum" sz="quarter" idx="12"/>
          </p:nvPr>
        </p:nvSpPr>
        <p:spPr/>
        <p:txBody>
          <a:bodyPr/>
          <a:lstStyle>
            <a:lvl1pPr>
              <a:defRPr/>
            </a:lvl1pPr>
          </a:lstStyle>
          <a:p>
            <a:fld id="{B0C04899-BF14-412B-BECC-693BA3C9275A}" type="slidenum">
              <a:rPr lang="en-US" altLang="en-US"/>
              <a:pPr/>
              <a:t>‹#›</a:t>
            </a:fld>
            <a:endParaRPr lang="en-US" altLang="en-US"/>
          </a:p>
        </p:txBody>
      </p:sp>
    </p:spTree>
    <p:extLst>
      <p:ext uri="{BB962C8B-B14F-4D97-AF65-F5344CB8AC3E}">
        <p14:creationId xmlns:p14="http://schemas.microsoft.com/office/powerpoint/2010/main" val="83824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DD40AF3-A705-EC78-2DAB-A41C4054C49E}"/>
              </a:ext>
            </a:extLst>
          </p:cNvPr>
          <p:cNvSpPr>
            <a:spLocks noGrp="1"/>
          </p:cNvSpPr>
          <p:nvPr>
            <p:ph type="dt" sz="half" idx="10"/>
          </p:nvPr>
        </p:nvSpPr>
        <p:spPr/>
        <p:txBody>
          <a:bodyPr/>
          <a:lstStyle>
            <a:lvl1pPr>
              <a:defRPr/>
            </a:lvl1pPr>
          </a:lstStyle>
          <a:p>
            <a:pPr>
              <a:defRPr/>
            </a:pPr>
            <a:fld id="{B63FCDF1-1D81-4C50-9E1D-EA15AE87FE85}" type="datetimeFigureOut">
              <a:rPr lang="en-US"/>
              <a:pPr>
                <a:defRPr/>
              </a:pPr>
              <a:t>3/15/2025</a:t>
            </a:fld>
            <a:endParaRPr lang="en-US"/>
          </a:p>
        </p:txBody>
      </p:sp>
      <p:sp>
        <p:nvSpPr>
          <p:cNvPr id="6" name="Footer Placeholder 4">
            <a:extLst>
              <a:ext uri="{FF2B5EF4-FFF2-40B4-BE49-F238E27FC236}">
                <a16:creationId xmlns:a16="http://schemas.microsoft.com/office/drawing/2014/main" id="{A668A8D5-0E2F-3F34-E415-ED950DD0E5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2BBE84-84F7-B004-9785-532F9E7D84D6}"/>
              </a:ext>
            </a:extLst>
          </p:cNvPr>
          <p:cNvSpPr>
            <a:spLocks noGrp="1"/>
          </p:cNvSpPr>
          <p:nvPr>
            <p:ph type="sldNum" sz="quarter" idx="12"/>
          </p:nvPr>
        </p:nvSpPr>
        <p:spPr/>
        <p:txBody>
          <a:bodyPr/>
          <a:lstStyle>
            <a:lvl1pPr>
              <a:defRPr/>
            </a:lvl1pPr>
          </a:lstStyle>
          <a:p>
            <a:fld id="{F3436226-828D-4AD9-A044-B6D7B8C4505E}" type="slidenum">
              <a:rPr lang="en-US" altLang="en-US"/>
              <a:pPr/>
              <a:t>‹#›</a:t>
            </a:fld>
            <a:endParaRPr lang="en-US" altLang="en-US"/>
          </a:p>
        </p:txBody>
      </p:sp>
    </p:spTree>
    <p:extLst>
      <p:ext uri="{BB962C8B-B14F-4D97-AF65-F5344CB8AC3E}">
        <p14:creationId xmlns:p14="http://schemas.microsoft.com/office/powerpoint/2010/main" val="2408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49C66B-7783-A314-B4C7-992D9D15ADF4}"/>
              </a:ext>
            </a:extLst>
          </p:cNvPr>
          <p:cNvSpPr>
            <a:spLocks noGrp="1"/>
          </p:cNvSpPr>
          <p:nvPr>
            <p:ph type="dt" sz="half" idx="10"/>
          </p:nvPr>
        </p:nvSpPr>
        <p:spPr/>
        <p:txBody>
          <a:bodyPr/>
          <a:lstStyle>
            <a:lvl1pPr>
              <a:defRPr/>
            </a:lvl1pPr>
          </a:lstStyle>
          <a:p>
            <a:pPr>
              <a:defRPr/>
            </a:pPr>
            <a:fld id="{DD2EDBD9-65D8-48D6-ABC9-05B7BFE8478F}" type="datetimeFigureOut">
              <a:rPr lang="en-US"/>
              <a:pPr>
                <a:defRPr/>
              </a:pPr>
              <a:t>3/15/2025</a:t>
            </a:fld>
            <a:endParaRPr lang="en-US"/>
          </a:p>
        </p:txBody>
      </p:sp>
      <p:sp>
        <p:nvSpPr>
          <p:cNvPr id="6" name="Footer Placeholder 4">
            <a:extLst>
              <a:ext uri="{FF2B5EF4-FFF2-40B4-BE49-F238E27FC236}">
                <a16:creationId xmlns:a16="http://schemas.microsoft.com/office/drawing/2014/main" id="{2210FEBE-D87B-FC8B-DAE9-F3292F0016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4371BD-AC61-0E60-98C0-4DC33B264E6A}"/>
              </a:ext>
            </a:extLst>
          </p:cNvPr>
          <p:cNvSpPr>
            <a:spLocks noGrp="1"/>
          </p:cNvSpPr>
          <p:nvPr>
            <p:ph type="sldNum" sz="quarter" idx="12"/>
          </p:nvPr>
        </p:nvSpPr>
        <p:spPr/>
        <p:txBody>
          <a:bodyPr/>
          <a:lstStyle>
            <a:lvl1pPr>
              <a:defRPr/>
            </a:lvl1pPr>
          </a:lstStyle>
          <a:p>
            <a:fld id="{ADF8CFF0-30FD-4B1C-8306-E1660654B3D4}" type="slidenum">
              <a:rPr lang="en-US" altLang="en-US"/>
              <a:pPr/>
              <a:t>‹#›</a:t>
            </a:fld>
            <a:endParaRPr lang="en-US" altLang="en-US"/>
          </a:p>
        </p:txBody>
      </p:sp>
    </p:spTree>
    <p:extLst>
      <p:ext uri="{BB962C8B-B14F-4D97-AF65-F5344CB8AC3E}">
        <p14:creationId xmlns:p14="http://schemas.microsoft.com/office/powerpoint/2010/main" val="238137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revkevgcc.files.wordpress.com/2008/05/20061027044306_peace.jpg">
            <a:extLst>
              <a:ext uri="{FF2B5EF4-FFF2-40B4-BE49-F238E27FC236}">
                <a16:creationId xmlns:a16="http://schemas.microsoft.com/office/drawing/2014/main" id="{259DFAB0-5A0D-8EB3-0F50-76D50EC8267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A19CB358-8822-3826-2C5F-1910BE74CD9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68A0B26-ED66-9B67-13BF-9B8B176F02A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9575C4E-E8A8-1CF8-0A3E-3DB93861992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FF84009-CA8E-49D2-AE30-44C09C15F409}" type="datetimeFigureOut">
              <a:rPr lang="en-US"/>
              <a:pPr>
                <a:defRPr/>
              </a:pPr>
              <a:t>3/15/2025</a:t>
            </a:fld>
            <a:endParaRPr lang="en-US"/>
          </a:p>
        </p:txBody>
      </p:sp>
      <p:sp>
        <p:nvSpPr>
          <p:cNvPr id="5" name="Footer Placeholder 4">
            <a:extLst>
              <a:ext uri="{FF2B5EF4-FFF2-40B4-BE49-F238E27FC236}">
                <a16:creationId xmlns:a16="http://schemas.microsoft.com/office/drawing/2014/main" id="{1707DDEC-BBA8-CFAD-0EBF-4E5A83EA69C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6224C83-85B5-48B7-47DF-397EF48AA5D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23A35AB-1FC6-4F72-BCA7-9811C96B1F0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95FB4-660F-3086-41ED-156A7488815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38BA8AE-8700-4654-0C54-28F9E665D6E3}"/>
              </a:ext>
            </a:extLst>
          </p:cNvPr>
          <p:cNvSpPr txBox="1"/>
          <p:nvPr/>
        </p:nvSpPr>
        <p:spPr>
          <a:xfrm>
            <a:off x="0" y="2971800"/>
            <a:ext cx="9144000" cy="193899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12000" b="1" dirty="0">
                <a:ln w="50800"/>
                <a:solidFill>
                  <a:schemeClr val="bg2"/>
                </a:solidFill>
                <a:effectLst>
                  <a:glow rad="63500">
                    <a:schemeClr val="accent4">
                      <a:satMod val="175000"/>
                      <a:alpha val="40000"/>
                    </a:schemeClr>
                  </a:glow>
                  <a:reflection blurRad="6350" stA="55000" endA="300" endPos="45500" dir="5400000" sy="-100000" algn="bl" rotWithShape="0"/>
                </a:effectLst>
                <a:latin typeface="Aptos Display" panose="020B0004020202020204" pitchFamily="34" charset="0"/>
                <a:cs typeface="+mn-cs"/>
              </a:rPr>
              <a:t>With My Soul</a:t>
            </a:r>
          </a:p>
        </p:txBody>
      </p:sp>
      <p:sp>
        <p:nvSpPr>
          <p:cNvPr id="3" name="Rectangle 2">
            <a:extLst>
              <a:ext uri="{FF2B5EF4-FFF2-40B4-BE49-F238E27FC236}">
                <a16:creationId xmlns:a16="http://schemas.microsoft.com/office/drawing/2014/main" id="{95EF0D75-3E41-4AB4-AEF9-ECAE14AA9098}"/>
              </a:ext>
            </a:extLst>
          </p:cNvPr>
          <p:cNvSpPr/>
          <p:nvPr/>
        </p:nvSpPr>
        <p:spPr>
          <a:xfrm>
            <a:off x="1489635" y="1371600"/>
            <a:ext cx="7620000" cy="2215991"/>
          </a:xfrm>
          <a:prstGeom prst="rect">
            <a:avLst/>
          </a:prstGeom>
          <a:effectLst/>
        </p:spPr>
        <p:txBody>
          <a:bodyPr wrap="square">
            <a:spAutoFit/>
            <a:scene3d>
              <a:camera prst="orthographicFront"/>
              <a:lightRig rig="threePt" dir="t"/>
            </a:scene3d>
            <a:sp3d extrusionH="57150">
              <a:bevelT w="38100" h="38100"/>
            </a:sp3d>
          </a:bodyPr>
          <a:lstStyle/>
          <a:p>
            <a:pPr fontAlgn="auto">
              <a:spcBef>
                <a:spcPts val="0"/>
              </a:spcBef>
              <a:spcAft>
                <a:spcPts val="0"/>
              </a:spcAft>
              <a:defRPr/>
            </a:pPr>
            <a:r>
              <a:rPr lang="en-US" sz="13800" b="1" dirty="0">
                <a:ln w="50800"/>
                <a:solidFill>
                  <a:schemeClr val="bg1"/>
                </a:solidFill>
                <a:effectLst>
                  <a:glow rad="63500">
                    <a:schemeClr val="accent4">
                      <a:satMod val="175000"/>
                      <a:alpha val="40000"/>
                    </a:schemeClr>
                  </a:glow>
                  <a:reflection blurRad="6350" stA="55000" endA="300" endPos="45500" dir="5400000" sy="-100000" algn="bl" rotWithShape="0"/>
                </a:effectLst>
                <a:latin typeface="Rage Italic" pitchFamily="66" charset="0"/>
                <a:cs typeface="+mn-cs"/>
              </a:rPr>
              <a:t>It Is Well</a:t>
            </a:r>
          </a:p>
        </p:txBody>
      </p:sp>
    </p:spTree>
    <p:extLst>
      <p:ext uri="{BB962C8B-B14F-4D97-AF65-F5344CB8AC3E}">
        <p14:creationId xmlns:p14="http://schemas.microsoft.com/office/powerpoint/2010/main" val="239876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24318204-380C-9928-4F4A-EF43C60C0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97638F1-7894-763D-C9D6-30E5B5717B72}"/>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5" name="Rectangle 4">
            <a:extLst>
              <a:ext uri="{FF2B5EF4-FFF2-40B4-BE49-F238E27FC236}">
                <a16:creationId xmlns:a16="http://schemas.microsoft.com/office/drawing/2014/main" id="{F1BB07D4-3ADA-5EA1-AA32-BE16FF07F89D}"/>
              </a:ext>
            </a:extLst>
          </p:cNvPr>
          <p:cNvSpPr/>
          <p:nvPr/>
        </p:nvSpPr>
        <p:spPr>
          <a:xfrm>
            <a:off x="1257300" y="1497702"/>
            <a:ext cx="6629400" cy="4170372"/>
          </a:xfrm>
          <a:prstGeom prst="rect">
            <a:avLst/>
          </a:prstGeom>
        </p:spPr>
        <p:txBody>
          <a:bodyPr wrap="square">
            <a:spAutoFit/>
          </a:bodyPr>
          <a:lstStyle/>
          <a:p>
            <a:pPr algn="ctr" fontAlgn="auto">
              <a:spcBef>
                <a:spcPts val="0"/>
              </a:spcBef>
              <a:spcAft>
                <a:spcPts val="600"/>
              </a:spcAft>
              <a:defRPr/>
            </a:pPr>
            <a:r>
              <a:rPr lang="en-US" sz="4000" b="1" dirty="0">
                <a:effectLst>
                  <a:outerShdw blurRad="60007" dist="310007" dir="7680000" sy="30000" kx="1300200" algn="ctr" rotWithShape="0">
                    <a:prstClr val="black">
                      <a:alpha val="32000"/>
                    </a:prstClr>
                  </a:outerShdw>
                </a:effectLst>
                <a:latin typeface="Berlin Sans FB Demi" pitchFamily="34" charset="0"/>
                <a:cs typeface="+mn-cs"/>
              </a:rPr>
              <a:t>Psalm 46:1-3 </a:t>
            </a:r>
          </a:p>
          <a:p>
            <a:pPr algn="ctr" fontAlgn="auto">
              <a:spcBef>
                <a:spcPts val="0"/>
              </a:spcBef>
              <a:spcAft>
                <a:spcPts val="600"/>
              </a:spcAft>
              <a:defRPr/>
            </a:pPr>
            <a:r>
              <a:rPr lang="en-US" sz="4400" i="1" baseline="30000" dirty="0">
                <a:effectLst>
                  <a:outerShdw blurRad="60007" dist="310007" dir="7680000" sy="30000" kx="1300200" algn="ctr" rotWithShape="0">
                    <a:prstClr val="black">
                      <a:alpha val="32000"/>
                    </a:prstClr>
                  </a:outerShdw>
                </a:effectLst>
                <a:latin typeface="Book Antiqua" pitchFamily="18" charset="0"/>
                <a:cs typeface="+mn-cs"/>
              </a:rPr>
              <a:t>“</a:t>
            </a:r>
            <a:r>
              <a:rPr lang="en-US" sz="4400" b="1" i="1" baseline="30000" dirty="0">
                <a:effectLst>
                  <a:outerShdw blurRad="60007" dist="310007" dir="7680000" sy="30000" kx="1300200" algn="ctr" rotWithShape="0">
                    <a:prstClr val="black">
                      <a:alpha val="32000"/>
                    </a:prstClr>
                  </a:outerShdw>
                </a:effectLst>
                <a:latin typeface="Book Antiqua" pitchFamily="18" charset="0"/>
                <a:cs typeface="+mn-cs"/>
              </a:rPr>
              <a:t>God is our refuge and strength</a:t>
            </a:r>
            <a:r>
              <a:rPr lang="en-US" sz="4400" i="1" baseline="30000" dirty="0">
                <a:effectLst>
                  <a:outerShdw blurRad="60007" dist="310007" dir="7680000" sy="30000" kx="1300200" algn="ctr" rotWithShape="0">
                    <a:prstClr val="black">
                      <a:alpha val="32000"/>
                    </a:prstClr>
                  </a:outerShdw>
                </a:effectLst>
                <a:latin typeface="Book Antiqua" pitchFamily="18" charset="0"/>
                <a:cs typeface="+mn-cs"/>
              </a:rPr>
              <a:t>, A very present help in trouble. Therefore we will not fear, though the earth should change and though the mountains slip into the heart of the sea; Though its waters roar and foam, Though the mountains quake at its swelling pride.” </a:t>
            </a:r>
            <a:endParaRPr lang="en-US" sz="4400" i="1" dirty="0">
              <a:effectLst>
                <a:outerShdw blurRad="60007" dist="310007" dir="7680000" sy="30000" kx="1300200" algn="ctr" rotWithShape="0">
                  <a:prstClr val="black">
                    <a:alpha val="32000"/>
                  </a:prstClr>
                </a:outerShdw>
              </a:effectLst>
              <a:latin typeface="Book Antiqua" pitchFamily="18"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2D6CBB08-D7FB-9742-CA7A-2713F7A0D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2A68103-B643-633F-9214-C2B6AFAC18BB}"/>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5" name="Rectangle 4">
            <a:extLst>
              <a:ext uri="{FF2B5EF4-FFF2-40B4-BE49-F238E27FC236}">
                <a16:creationId xmlns:a16="http://schemas.microsoft.com/office/drawing/2014/main" id="{095C5634-586B-5187-41C3-35B5DCF6E424}"/>
              </a:ext>
            </a:extLst>
          </p:cNvPr>
          <p:cNvSpPr/>
          <p:nvPr/>
        </p:nvSpPr>
        <p:spPr>
          <a:xfrm>
            <a:off x="1219200" y="1497702"/>
            <a:ext cx="6705600" cy="4170372"/>
          </a:xfrm>
          <a:prstGeom prst="rect">
            <a:avLst/>
          </a:prstGeom>
        </p:spPr>
        <p:txBody>
          <a:bodyPr wrap="square">
            <a:spAutoFit/>
          </a:bodyPr>
          <a:lstStyle/>
          <a:p>
            <a:pPr algn="ctr" fontAlgn="auto">
              <a:spcBef>
                <a:spcPts val="0"/>
              </a:spcBef>
              <a:spcAft>
                <a:spcPts val="600"/>
              </a:spcAft>
              <a:defRPr/>
            </a:pPr>
            <a:r>
              <a:rPr lang="en-US" sz="4000" b="1" dirty="0">
                <a:effectLst>
                  <a:outerShdw blurRad="60007" dist="310007" dir="7680000" sy="30000" kx="1300200" algn="ctr" rotWithShape="0">
                    <a:prstClr val="black">
                      <a:alpha val="32000"/>
                    </a:prstClr>
                  </a:outerShdw>
                </a:effectLst>
                <a:latin typeface="Berlin Sans FB Demi" pitchFamily="34" charset="0"/>
                <a:cs typeface="+mn-cs"/>
              </a:rPr>
              <a:t>Psalm 46:4-6</a:t>
            </a:r>
          </a:p>
          <a:p>
            <a:pPr algn="ctr" fontAlgn="auto">
              <a:spcBef>
                <a:spcPts val="0"/>
              </a:spcBef>
              <a:spcAft>
                <a:spcPts val="600"/>
              </a:spcAft>
              <a:defRPr/>
            </a:pPr>
            <a:r>
              <a:rPr lang="en-US" sz="4400" i="1" baseline="30000" dirty="0">
                <a:effectLst>
                  <a:outerShdw blurRad="60007" dist="310007" dir="7680000" sy="30000" kx="1300200" algn="ctr" rotWithShape="0">
                    <a:prstClr val="black">
                      <a:alpha val="32000"/>
                    </a:prstClr>
                  </a:outerShdw>
                </a:effectLst>
                <a:latin typeface="Book Antiqua" pitchFamily="18" charset="0"/>
                <a:cs typeface="+mn-cs"/>
              </a:rPr>
              <a:t>“There is a river whose streams make glad the city of God, the holy dwelling places of the Most High. God is in the midst of her, she will not be moved; God will help her when morning dawns. The nations made an uproar, the kingdoms tottered; He raised His voice, the earth melted.“</a:t>
            </a:r>
            <a:endParaRPr lang="en-US" sz="4400" i="1" dirty="0">
              <a:effectLst>
                <a:outerShdw blurRad="60007" dist="310007" dir="7680000" sy="30000" kx="1300200" algn="ctr" rotWithShape="0">
                  <a:prstClr val="black">
                    <a:alpha val="32000"/>
                  </a:prstClr>
                </a:outerShdw>
              </a:effectLst>
              <a:latin typeface="Book Antiqua" pitchFamily="18" charset="0"/>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9A6D23CF-1052-CFF5-28FF-A181668FB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3895D84-2B02-D803-1031-9C616D4F1857}"/>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5" name="Rectangle 4">
            <a:extLst>
              <a:ext uri="{FF2B5EF4-FFF2-40B4-BE49-F238E27FC236}">
                <a16:creationId xmlns:a16="http://schemas.microsoft.com/office/drawing/2014/main" id="{3489D1A8-4E72-D619-C713-98AAE2CC9298}"/>
              </a:ext>
            </a:extLst>
          </p:cNvPr>
          <p:cNvSpPr/>
          <p:nvPr/>
        </p:nvSpPr>
        <p:spPr>
          <a:xfrm>
            <a:off x="1143000" y="1447800"/>
            <a:ext cx="6858000" cy="4231928"/>
          </a:xfrm>
          <a:prstGeom prst="rect">
            <a:avLst/>
          </a:prstGeom>
        </p:spPr>
        <p:txBody>
          <a:bodyPr>
            <a:spAutoFit/>
          </a:bodyPr>
          <a:lstStyle/>
          <a:p>
            <a:pPr algn="ctr" fontAlgn="auto">
              <a:spcBef>
                <a:spcPts val="0"/>
              </a:spcBef>
              <a:spcAft>
                <a:spcPts val="600"/>
              </a:spcAft>
              <a:defRPr/>
            </a:pPr>
            <a:r>
              <a:rPr lang="en-US" sz="4000" b="1" dirty="0">
                <a:effectLst>
                  <a:outerShdw blurRad="60007" dist="310007" dir="7680000" sy="30000" kx="1300200" algn="ctr" rotWithShape="0">
                    <a:prstClr val="black">
                      <a:alpha val="32000"/>
                    </a:prstClr>
                  </a:outerShdw>
                </a:effectLst>
                <a:latin typeface="Berlin Sans FB Demi" pitchFamily="34" charset="0"/>
                <a:cs typeface="+mn-cs"/>
              </a:rPr>
              <a:t>Psalm 46:7-9</a:t>
            </a:r>
          </a:p>
          <a:p>
            <a:pPr algn="ctr" fontAlgn="auto">
              <a:spcBef>
                <a:spcPts val="0"/>
              </a:spcBef>
              <a:spcAft>
                <a:spcPts val="600"/>
              </a:spcAft>
              <a:defRPr/>
            </a:pPr>
            <a:r>
              <a:rPr lang="en-US" sz="4400" i="1" baseline="30000" dirty="0">
                <a:effectLst>
                  <a:outerShdw blurRad="60007" dist="310007" dir="7680000" sy="30000" kx="1300200" algn="ctr" rotWithShape="0">
                    <a:prstClr val="black">
                      <a:alpha val="32000"/>
                    </a:prstClr>
                  </a:outerShdw>
                </a:effectLst>
                <a:latin typeface="Book Antiqua" pitchFamily="18" charset="0"/>
                <a:cs typeface="+mn-cs"/>
              </a:rPr>
              <a:t>“The Lord of hosts is with us; The God of Jacob is our stronghold. Come, behold the works of the Lord, Who has wrought desolations in the earth. He makes wars to cease to the end of the earth; He breaks the bow and cuts the spear in two; He burns the chariots with fire.” </a:t>
            </a:r>
            <a:endParaRPr lang="en-US" sz="4400" i="1" dirty="0">
              <a:effectLst>
                <a:outerShdw blurRad="60007" dist="310007" dir="7680000" sy="30000" kx="1300200" algn="ctr" rotWithShape="0">
                  <a:prstClr val="black">
                    <a:alpha val="32000"/>
                  </a:prstClr>
                </a:outerShdw>
              </a:effectLst>
              <a:latin typeface="Book Antiqua" pitchFamily="18" charset="0"/>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F938E-262D-F875-9176-7C216035152C}"/>
            </a:ext>
          </a:extLst>
        </p:cNvPr>
        <p:cNvGrpSpPr/>
        <p:nvPr/>
      </p:nvGrpSpPr>
      <p:grpSpPr>
        <a:xfrm>
          <a:off x="0" y="0"/>
          <a:ext cx="0" cy="0"/>
          <a:chOff x="0" y="0"/>
          <a:chExt cx="0" cy="0"/>
        </a:xfrm>
      </p:grpSpPr>
      <p:pic>
        <p:nvPicPr>
          <p:cNvPr id="12290" name="Picture 1">
            <a:extLst>
              <a:ext uri="{FF2B5EF4-FFF2-40B4-BE49-F238E27FC236}">
                <a16:creationId xmlns:a16="http://schemas.microsoft.com/office/drawing/2014/main" id="{CB34E984-B9B2-545E-D6CF-FE8668387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849A8CD-3564-57E4-3CEA-B24F463B16DB}"/>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5" name="Rectangle 4">
            <a:extLst>
              <a:ext uri="{FF2B5EF4-FFF2-40B4-BE49-F238E27FC236}">
                <a16:creationId xmlns:a16="http://schemas.microsoft.com/office/drawing/2014/main" id="{F242AE2F-FE74-E7F9-43FA-E4FD282A6227}"/>
              </a:ext>
            </a:extLst>
          </p:cNvPr>
          <p:cNvSpPr/>
          <p:nvPr/>
        </p:nvSpPr>
        <p:spPr>
          <a:xfrm>
            <a:off x="1066800" y="1524000"/>
            <a:ext cx="7010400" cy="2816156"/>
          </a:xfrm>
          <a:prstGeom prst="rect">
            <a:avLst/>
          </a:prstGeom>
        </p:spPr>
        <p:txBody>
          <a:bodyPr wrap="square">
            <a:spAutoFit/>
          </a:bodyPr>
          <a:lstStyle/>
          <a:p>
            <a:pPr algn="ctr" fontAlgn="auto">
              <a:spcBef>
                <a:spcPts val="0"/>
              </a:spcBef>
              <a:spcAft>
                <a:spcPts val="600"/>
              </a:spcAft>
              <a:defRPr/>
            </a:pPr>
            <a:r>
              <a:rPr lang="en-US" sz="4000" b="1" dirty="0">
                <a:effectLst>
                  <a:outerShdw blurRad="60007" dist="310007" dir="7680000" sy="30000" kx="1300200" algn="ctr" rotWithShape="0">
                    <a:prstClr val="black">
                      <a:alpha val="32000"/>
                    </a:prstClr>
                  </a:outerShdw>
                </a:effectLst>
                <a:latin typeface="Berlin Sans FB Demi" pitchFamily="34" charset="0"/>
                <a:cs typeface="+mn-cs"/>
              </a:rPr>
              <a:t>Psalm 46:10-11</a:t>
            </a:r>
          </a:p>
          <a:p>
            <a:pPr algn="ctr" fontAlgn="auto">
              <a:spcBef>
                <a:spcPts val="0"/>
              </a:spcBef>
              <a:spcAft>
                <a:spcPts val="600"/>
              </a:spcAft>
              <a:defRPr/>
            </a:pPr>
            <a:r>
              <a:rPr lang="en-US" sz="4400" i="1" baseline="30000" dirty="0">
                <a:effectLst>
                  <a:outerShdw blurRad="60007" dist="310007" dir="7680000" sy="30000" kx="1300200" algn="ctr" rotWithShape="0">
                    <a:prstClr val="black">
                      <a:alpha val="32000"/>
                    </a:prstClr>
                  </a:outerShdw>
                </a:effectLst>
                <a:latin typeface="Book Antiqua" pitchFamily="18" charset="0"/>
                <a:cs typeface="+mn-cs"/>
              </a:rPr>
              <a:t>“’Cease striving and </a:t>
            </a:r>
            <a:r>
              <a:rPr lang="en-US" sz="4400" b="1" i="1" baseline="30000" dirty="0">
                <a:effectLst>
                  <a:outerShdw blurRad="60007" dist="310007" dir="7680000" sy="30000" kx="1300200" algn="ctr" rotWithShape="0">
                    <a:prstClr val="black">
                      <a:alpha val="32000"/>
                    </a:prstClr>
                  </a:outerShdw>
                </a:effectLst>
                <a:latin typeface="Book Antiqua" pitchFamily="18" charset="0"/>
                <a:cs typeface="+mn-cs"/>
              </a:rPr>
              <a:t>know that I am God</a:t>
            </a:r>
            <a:r>
              <a:rPr lang="en-US" sz="4400" i="1" baseline="30000" dirty="0">
                <a:effectLst>
                  <a:outerShdw blurRad="60007" dist="310007" dir="7680000" sy="30000" kx="1300200" algn="ctr" rotWithShape="0">
                    <a:prstClr val="black">
                      <a:alpha val="32000"/>
                    </a:prstClr>
                  </a:outerShdw>
                </a:effectLst>
                <a:latin typeface="Book Antiqua" pitchFamily="18" charset="0"/>
                <a:cs typeface="+mn-cs"/>
              </a:rPr>
              <a:t>; I will be exalted among the nations, I will be exalted in the earth.’ The Lord of hosts is with us; The God of Jacob is our stronghold.”</a:t>
            </a:r>
            <a:endParaRPr lang="en-US" sz="4400" i="1" dirty="0">
              <a:effectLst>
                <a:outerShdw blurRad="60007" dist="310007" dir="7680000" sy="30000" kx="1300200" algn="ctr" rotWithShape="0">
                  <a:prstClr val="black">
                    <a:alpha val="32000"/>
                  </a:prstClr>
                </a:outerShdw>
              </a:effectLst>
              <a:latin typeface="Book Antiqua" pitchFamily="18" charset="0"/>
              <a:cs typeface="+mn-cs"/>
            </a:endParaRPr>
          </a:p>
        </p:txBody>
      </p:sp>
    </p:spTree>
    <p:extLst>
      <p:ext uri="{BB962C8B-B14F-4D97-AF65-F5344CB8AC3E}">
        <p14:creationId xmlns:p14="http://schemas.microsoft.com/office/powerpoint/2010/main" val="995634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5F5C2-E769-3533-441C-4A50BD40D8BB}"/>
            </a:ext>
          </a:extLst>
        </p:cNvPr>
        <p:cNvGrpSpPr/>
        <p:nvPr/>
      </p:nvGrpSpPr>
      <p:grpSpPr>
        <a:xfrm>
          <a:off x="0" y="0"/>
          <a:ext cx="0" cy="0"/>
          <a:chOff x="0" y="0"/>
          <a:chExt cx="0" cy="0"/>
        </a:xfrm>
      </p:grpSpPr>
      <p:pic>
        <p:nvPicPr>
          <p:cNvPr id="12290" name="Picture 1">
            <a:extLst>
              <a:ext uri="{FF2B5EF4-FFF2-40B4-BE49-F238E27FC236}">
                <a16:creationId xmlns:a16="http://schemas.microsoft.com/office/drawing/2014/main" id="{3B2BFCE0-5D2E-241E-ADD0-C92E0686D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8298"/>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20EDE59-C6EF-F1E4-FA74-165932D8AD5C}"/>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5" name="Rectangle 4">
            <a:extLst>
              <a:ext uri="{FF2B5EF4-FFF2-40B4-BE49-F238E27FC236}">
                <a16:creationId xmlns:a16="http://schemas.microsoft.com/office/drawing/2014/main" id="{BB93D623-2CA0-1B7C-F580-E49A47AC9EAF}"/>
              </a:ext>
            </a:extLst>
          </p:cNvPr>
          <p:cNvSpPr/>
          <p:nvPr/>
        </p:nvSpPr>
        <p:spPr>
          <a:xfrm>
            <a:off x="914400" y="1219200"/>
            <a:ext cx="7124700" cy="4067780"/>
          </a:xfrm>
          <a:prstGeom prst="rect">
            <a:avLst/>
          </a:prstGeom>
        </p:spPr>
        <p:txBody>
          <a:bodyPr wrap="square">
            <a:spAutoFit/>
          </a:bodyPr>
          <a:lstStyle/>
          <a:p>
            <a:pPr algn="ctr" fontAlgn="auto">
              <a:spcBef>
                <a:spcPts val="0"/>
              </a:spcBef>
              <a:spcAft>
                <a:spcPts val="600"/>
              </a:spcAft>
              <a:defRPr/>
            </a:pPr>
            <a:r>
              <a:rPr lang="en-US" sz="3800" b="1" dirty="0">
                <a:effectLst>
                  <a:outerShdw blurRad="60007" dist="310007" dir="7680000" sy="30000" kx="1300200" algn="ctr" rotWithShape="0">
                    <a:prstClr val="black">
                      <a:alpha val="32000"/>
                    </a:prstClr>
                  </a:outerShdw>
                </a:effectLst>
                <a:latin typeface="Berlin Sans FB Demi" pitchFamily="34" charset="0"/>
                <a:cs typeface="+mn-cs"/>
              </a:rPr>
              <a:t>John 15:8-11</a:t>
            </a:r>
          </a:p>
          <a:p>
            <a:pPr algn="ctr" fontAlgn="auto">
              <a:spcBef>
                <a:spcPts val="0"/>
              </a:spcBef>
              <a:spcAft>
                <a:spcPts val="600"/>
              </a:spcAft>
              <a:defRPr/>
            </a:pPr>
            <a:r>
              <a:rPr lang="en-US" sz="3800" i="1" baseline="30000" dirty="0">
                <a:effectLst>
                  <a:outerShdw blurRad="60007" dist="310007" dir="7680000" sy="30000" kx="1300200" algn="ctr" rotWithShape="0">
                    <a:prstClr val="black">
                      <a:alpha val="32000"/>
                    </a:prstClr>
                  </a:outerShdw>
                </a:effectLst>
                <a:latin typeface="Book Antiqua" pitchFamily="18" charset="0"/>
                <a:cs typeface="+mn-cs"/>
              </a:rPr>
              <a:t>“My Father is glorified by this, that you bear much fruit, and so prove to be My disciples. Just as the Father has loved Me, I have also loved you; abide in My love. If you keep My commandments, you will abide in My love; just as I have kept My Father’s commandments and abide in His love. </a:t>
            </a:r>
            <a:r>
              <a:rPr lang="en-US" sz="3800" b="1" i="1" baseline="30000" dirty="0">
                <a:effectLst>
                  <a:outerShdw blurRad="60007" dist="310007" dir="7680000" sy="30000" kx="1300200" algn="ctr" rotWithShape="0">
                    <a:prstClr val="black">
                      <a:alpha val="32000"/>
                    </a:prstClr>
                  </a:outerShdw>
                </a:effectLst>
                <a:latin typeface="Book Antiqua" pitchFamily="18" charset="0"/>
                <a:cs typeface="+mn-cs"/>
              </a:rPr>
              <a:t>These things I have spoken to you so that My joy may be in you, and that your joy may be made full.”</a:t>
            </a:r>
            <a:endParaRPr lang="en-US" sz="3800" b="1" i="1" dirty="0">
              <a:effectLst>
                <a:outerShdw blurRad="60007" dist="310007" dir="7680000" sy="30000" kx="1300200" algn="ctr" rotWithShape="0">
                  <a:prstClr val="black">
                    <a:alpha val="32000"/>
                  </a:prstClr>
                </a:outerShdw>
              </a:effectLst>
              <a:latin typeface="Book Antiqua" pitchFamily="18" charset="0"/>
              <a:cs typeface="+mn-cs"/>
            </a:endParaRPr>
          </a:p>
        </p:txBody>
      </p:sp>
    </p:spTree>
    <p:extLst>
      <p:ext uri="{BB962C8B-B14F-4D97-AF65-F5344CB8AC3E}">
        <p14:creationId xmlns:p14="http://schemas.microsoft.com/office/powerpoint/2010/main" val="1791496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ABC1F-6A60-6C5B-D66C-CFE4D69B07F9}"/>
            </a:ext>
          </a:extLst>
        </p:cNvPr>
        <p:cNvGrpSpPr/>
        <p:nvPr/>
      </p:nvGrpSpPr>
      <p:grpSpPr>
        <a:xfrm>
          <a:off x="0" y="0"/>
          <a:ext cx="0" cy="0"/>
          <a:chOff x="0" y="0"/>
          <a:chExt cx="0" cy="0"/>
        </a:xfrm>
      </p:grpSpPr>
      <p:pic>
        <p:nvPicPr>
          <p:cNvPr id="12290" name="Picture 1">
            <a:extLst>
              <a:ext uri="{FF2B5EF4-FFF2-40B4-BE49-F238E27FC236}">
                <a16:creationId xmlns:a16="http://schemas.microsoft.com/office/drawing/2014/main" id="{83494FED-F73E-F1F2-0A03-EA0072596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8298"/>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43E6273-86AB-9538-A3CA-13A5BD50B82E}"/>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5" name="Rectangle 4">
            <a:extLst>
              <a:ext uri="{FF2B5EF4-FFF2-40B4-BE49-F238E27FC236}">
                <a16:creationId xmlns:a16="http://schemas.microsoft.com/office/drawing/2014/main" id="{42F96154-1594-80C3-3E10-FC6630C3B5C0}"/>
              </a:ext>
            </a:extLst>
          </p:cNvPr>
          <p:cNvSpPr/>
          <p:nvPr/>
        </p:nvSpPr>
        <p:spPr>
          <a:xfrm>
            <a:off x="1371600" y="1752600"/>
            <a:ext cx="6400800" cy="3123932"/>
          </a:xfrm>
          <a:prstGeom prst="rect">
            <a:avLst/>
          </a:prstGeom>
        </p:spPr>
        <p:txBody>
          <a:bodyPr wrap="square">
            <a:spAutoFit/>
          </a:bodyPr>
          <a:lstStyle/>
          <a:p>
            <a:pPr algn="ctr" fontAlgn="auto">
              <a:spcBef>
                <a:spcPts val="0"/>
              </a:spcBef>
              <a:spcAft>
                <a:spcPts val="600"/>
              </a:spcAft>
              <a:defRPr/>
            </a:pPr>
            <a:r>
              <a:rPr lang="en-US" sz="4800" b="1" dirty="0">
                <a:effectLst>
                  <a:outerShdw blurRad="60007" dist="310007" dir="7680000" sy="30000" kx="1300200" algn="ctr" rotWithShape="0">
                    <a:prstClr val="black">
                      <a:alpha val="32000"/>
                    </a:prstClr>
                  </a:outerShdw>
                </a:effectLst>
                <a:latin typeface="Berlin Sans FB Demi" pitchFamily="34" charset="0"/>
                <a:cs typeface="+mn-cs"/>
              </a:rPr>
              <a:t>Romans 15:13</a:t>
            </a:r>
          </a:p>
          <a:p>
            <a:pPr algn="ctr" fontAlgn="auto">
              <a:spcBef>
                <a:spcPts val="0"/>
              </a:spcBef>
              <a:spcAft>
                <a:spcPts val="600"/>
              </a:spcAft>
              <a:defRPr/>
            </a:pPr>
            <a:r>
              <a:rPr lang="en-US" sz="4800" i="1" baseline="30000" dirty="0">
                <a:effectLst>
                  <a:outerShdw blurRad="60007" dist="310007" dir="7680000" sy="30000" kx="1300200" algn="ctr" rotWithShape="0">
                    <a:prstClr val="black">
                      <a:alpha val="32000"/>
                    </a:prstClr>
                  </a:outerShdw>
                </a:effectLst>
                <a:latin typeface="Book Antiqua" pitchFamily="18" charset="0"/>
                <a:cs typeface="+mn-cs"/>
              </a:rPr>
              <a:t>Now may the </a:t>
            </a:r>
            <a:r>
              <a:rPr lang="en-US" sz="4800" b="1" i="1" baseline="30000" dirty="0">
                <a:effectLst>
                  <a:outerShdw blurRad="60007" dist="310007" dir="7680000" sy="30000" kx="1300200" algn="ctr" rotWithShape="0">
                    <a:prstClr val="black">
                      <a:alpha val="32000"/>
                    </a:prstClr>
                  </a:outerShdw>
                </a:effectLst>
                <a:latin typeface="Book Antiqua" pitchFamily="18" charset="0"/>
                <a:cs typeface="+mn-cs"/>
              </a:rPr>
              <a:t>God of hope </a:t>
            </a:r>
            <a:r>
              <a:rPr lang="en-US" sz="4800" i="1" baseline="30000" dirty="0">
                <a:effectLst>
                  <a:outerShdw blurRad="60007" dist="310007" dir="7680000" sy="30000" kx="1300200" algn="ctr" rotWithShape="0">
                    <a:prstClr val="black">
                      <a:alpha val="32000"/>
                    </a:prstClr>
                  </a:outerShdw>
                </a:effectLst>
                <a:latin typeface="Book Antiqua" pitchFamily="18" charset="0"/>
                <a:cs typeface="+mn-cs"/>
              </a:rPr>
              <a:t>fill you with all </a:t>
            </a:r>
            <a:r>
              <a:rPr lang="en-US" sz="4800" b="1" i="1" baseline="30000" dirty="0">
                <a:effectLst>
                  <a:outerShdw blurRad="60007" dist="310007" dir="7680000" sy="30000" kx="1300200" algn="ctr" rotWithShape="0">
                    <a:prstClr val="black">
                      <a:alpha val="32000"/>
                    </a:prstClr>
                  </a:outerShdw>
                </a:effectLst>
                <a:latin typeface="Book Antiqua" pitchFamily="18" charset="0"/>
                <a:cs typeface="+mn-cs"/>
              </a:rPr>
              <a:t>joy</a:t>
            </a:r>
            <a:r>
              <a:rPr lang="en-US" sz="4800" i="1" baseline="30000" dirty="0">
                <a:effectLst>
                  <a:outerShdw blurRad="60007" dist="310007" dir="7680000" sy="30000" kx="1300200" algn="ctr" rotWithShape="0">
                    <a:prstClr val="black">
                      <a:alpha val="32000"/>
                    </a:prstClr>
                  </a:outerShdw>
                </a:effectLst>
                <a:latin typeface="Book Antiqua" pitchFamily="18" charset="0"/>
                <a:cs typeface="+mn-cs"/>
              </a:rPr>
              <a:t> and </a:t>
            </a:r>
            <a:r>
              <a:rPr lang="en-US" sz="4800" b="1" i="1" baseline="30000" dirty="0">
                <a:effectLst>
                  <a:outerShdw blurRad="60007" dist="310007" dir="7680000" sy="30000" kx="1300200" algn="ctr" rotWithShape="0">
                    <a:prstClr val="black">
                      <a:alpha val="32000"/>
                    </a:prstClr>
                  </a:outerShdw>
                </a:effectLst>
                <a:latin typeface="Book Antiqua" pitchFamily="18" charset="0"/>
                <a:cs typeface="+mn-cs"/>
              </a:rPr>
              <a:t>peace</a:t>
            </a:r>
            <a:r>
              <a:rPr lang="en-US" sz="4800" i="1" baseline="30000" dirty="0">
                <a:effectLst>
                  <a:outerShdw blurRad="60007" dist="310007" dir="7680000" sy="30000" kx="1300200" algn="ctr" rotWithShape="0">
                    <a:prstClr val="black">
                      <a:alpha val="32000"/>
                    </a:prstClr>
                  </a:outerShdw>
                </a:effectLst>
                <a:latin typeface="Book Antiqua" pitchFamily="18" charset="0"/>
                <a:cs typeface="+mn-cs"/>
              </a:rPr>
              <a:t> in </a:t>
            </a:r>
            <a:r>
              <a:rPr lang="en-US" sz="4800" b="1" i="1" baseline="30000" dirty="0">
                <a:effectLst>
                  <a:outerShdw blurRad="60007" dist="310007" dir="7680000" sy="30000" kx="1300200" algn="ctr" rotWithShape="0">
                    <a:prstClr val="black">
                      <a:alpha val="32000"/>
                    </a:prstClr>
                  </a:outerShdw>
                </a:effectLst>
                <a:latin typeface="Book Antiqua" pitchFamily="18" charset="0"/>
                <a:cs typeface="+mn-cs"/>
              </a:rPr>
              <a:t>believing</a:t>
            </a:r>
            <a:r>
              <a:rPr lang="en-US" sz="4800" i="1" baseline="30000" dirty="0">
                <a:effectLst>
                  <a:outerShdw blurRad="60007" dist="310007" dir="7680000" sy="30000" kx="1300200" algn="ctr" rotWithShape="0">
                    <a:prstClr val="black">
                      <a:alpha val="32000"/>
                    </a:prstClr>
                  </a:outerShdw>
                </a:effectLst>
                <a:latin typeface="Book Antiqua" pitchFamily="18" charset="0"/>
                <a:cs typeface="+mn-cs"/>
              </a:rPr>
              <a:t>, so that you will abound in </a:t>
            </a:r>
            <a:r>
              <a:rPr lang="en-US" sz="4800" b="1" i="1" baseline="30000" dirty="0">
                <a:effectLst>
                  <a:outerShdw blurRad="60007" dist="310007" dir="7680000" sy="30000" kx="1300200" algn="ctr" rotWithShape="0">
                    <a:prstClr val="black">
                      <a:alpha val="32000"/>
                    </a:prstClr>
                  </a:outerShdw>
                </a:effectLst>
                <a:latin typeface="Book Antiqua" pitchFamily="18" charset="0"/>
                <a:cs typeface="+mn-cs"/>
              </a:rPr>
              <a:t>hope</a:t>
            </a:r>
            <a:r>
              <a:rPr lang="en-US" sz="4800" i="1" baseline="30000" dirty="0">
                <a:effectLst>
                  <a:outerShdw blurRad="60007" dist="310007" dir="7680000" sy="30000" kx="1300200" algn="ctr" rotWithShape="0">
                    <a:prstClr val="black">
                      <a:alpha val="32000"/>
                    </a:prstClr>
                  </a:outerShdw>
                </a:effectLst>
                <a:latin typeface="Book Antiqua" pitchFamily="18" charset="0"/>
                <a:cs typeface="+mn-cs"/>
              </a:rPr>
              <a:t> by the power of the Holy Spirit.</a:t>
            </a:r>
            <a:endParaRPr lang="en-US" sz="4800" i="1" dirty="0">
              <a:effectLst>
                <a:outerShdw blurRad="60007" dist="310007" dir="7680000" sy="30000" kx="1300200" algn="ctr" rotWithShape="0">
                  <a:prstClr val="black">
                    <a:alpha val="32000"/>
                  </a:prstClr>
                </a:outerShdw>
              </a:effectLst>
              <a:latin typeface="Book Antiqua" pitchFamily="18" charset="0"/>
              <a:cs typeface="+mn-cs"/>
            </a:endParaRPr>
          </a:p>
        </p:txBody>
      </p:sp>
    </p:spTree>
    <p:extLst>
      <p:ext uri="{BB962C8B-B14F-4D97-AF65-F5344CB8AC3E}">
        <p14:creationId xmlns:p14="http://schemas.microsoft.com/office/powerpoint/2010/main" val="2030110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4851A-EF72-06ED-DFA7-40F633D1825C}"/>
            </a:ext>
          </a:extLst>
        </p:cNvPr>
        <p:cNvGrpSpPr/>
        <p:nvPr/>
      </p:nvGrpSpPr>
      <p:grpSpPr>
        <a:xfrm>
          <a:off x="0" y="0"/>
          <a:ext cx="0" cy="0"/>
          <a:chOff x="0" y="0"/>
          <a:chExt cx="0" cy="0"/>
        </a:xfrm>
      </p:grpSpPr>
      <p:pic>
        <p:nvPicPr>
          <p:cNvPr id="12290" name="Picture 1">
            <a:extLst>
              <a:ext uri="{FF2B5EF4-FFF2-40B4-BE49-F238E27FC236}">
                <a16:creationId xmlns:a16="http://schemas.microsoft.com/office/drawing/2014/main" id="{A0D65C1F-023D-81BD-66CF-0859BD7E5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8298"/>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0F89ABA-2EE4-EFA6-D76F-6BF05FD29181}"/>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5" name="Rectangle 4">
            <a:extLst>
              <a:ext uri="{FF2B5EF4-FFF2-40B4-BE49-F238E27FC236}">
                <a16:creationId xmlns:a16="http://schemas.microsoft.com/office/drawing/2014/main" id="{348D9153-AA57-8334-5CD4-8443BCA83598}"/>
              </a:ext>
            </a:extLst>
          </p:cNvPr>
          <p:cNvSpPr/>
          <p:nvPr/>
        </p:nvSpPr>
        <p:spPr>
          <a:xfrm>
            <a:off x="1066800" y="1295400"/>
            <a:ext cx="7010400" cy="4108817"/>
          </a:xfrm>
          <a:prstGeom prst="rect">
            <a:avLst/>
          </a:prstGeom>
        </p:spPr>
        <p:txBody>
          <a:bodyPr wrap="square">
            <a:spAutoFit/>
          </a:bodyPr>
          <a:lstStyle/>
          <a:p>
            <a:pPr algn="ctr" fontAlgn="auto">
              <a:spcBef>
                <a:spcPts val="0"/>
              </a:spcBef>
              <a:spcAft>
                <a:spcPts val="600"/>
              </a:spcAft>
              <a:defRPr/>
            </a:pPr>
            <a:r>
              <a:rPr lang="en-US" sz="4800" b="1" dirty="0">
                <a:effectLst>
                  <a:outerShdw blurRad="60007" dist="310007" dir="7680000" sy="30000" kx="1300200" algn="ctr" rotWithShape="0">
                    <a:prstClr val="black">
                      <a:alpha val="32000"/>
                    </a:prstClr>
                  </a:outerShdw>
                </a:effectLst>
                <a:latin typeface="Berlin Sans FB Demi" pitchFamily="34" charset="0"/>
                <a:cs typeface="+mn-cs"/>
              </a:rPr>
              <a:t>James 1:2-4</a:t>
            </a:r>
          </a:p>
          <a:p>
            <a:pPr algn="ctr" fontAlgn="auto">
              <a:spcBef>
                <a:spcPts val="0"/>
              </a:spcBef>
              <a:spcAft>
                <a:spcPts val="600"/>
              </a:spcAft>
              <a:defRPr/>
            </a:pPr>
            <a:r>
              <a:rPr lang="en-US" sz="4800" b="1" i="1" baseline="30000" dirty="0">
                <a:effectLst>
                  <a:outerShdw blurRad="60007" dist="310007" dir="7680000" sy="30000" kx="1300200" algn="ctr" rotWithShape="0">
                    <a:prstClr val="black">
                      <a:alpha val="32000"/>
                    </a:prstClr>
                  </a:outerShdw>
                </a:effectLst>
                <a:latin typeface="Book Antiqua" pitchFamily="18" charset="0"/>
                <a:cs typeface="+mn-cs"/>
              </a:rPr>
              <a:t>Consider it all joy</a:t>
            </a:r>
            <a:r>
              <a:rPr lang="en-US" sz="4800" i="1" baseline="30000" dirty="0">
                <a:effectLst>
                  <a:outerShdw blurRad="60007" dist="310007" dir="7680000" sy="30000" kx="1300200" algn="ctr" rotWithShape="0">
                    <a:prstClr val="black">
                      <a:alpha val="32000"/>
                    </a:prstClr>
                  </a:outerShdw>
                </a:effectLst>
                <a:latin typeface="Book Antiqua" pitchFamily="18" charset="0"/>
                <a:cs typeface="+mn-cs"/>
              </a:rPr>
              <a:t>, my brethren, when you encounter various trials, knowing that the testing of your faith produces endurance. And let endurance have its perfect result, so that you may be perfect and complete, lacking in nothing.</a:t>
            </a:r>
            <a:endParaRPr lang="en-US" sz="4800" i="1" dirty="0">
              <a:effectLst>
                <a:outerShdw blurRad="60007" dist="310007" dir="7680000" sy="30000" kx="1300200" algn="ctr" rotWithShape="0">
                  <a:prstClr val="black">
                    <a:alpha val="32000"/>
                  </a:prstClr>
                </a:outerShdw>
              </a:effectLst>
              <a:latin typeface="Book Antiqua" pitchFamily="18" charset="0"/>
              <a:cs typeface="+mn-cs"/>
            </a:endParaRPr>
          </a:p>
        </p:txBody>
      </p:sp>
    </p:spTree>
    <p:extLst>
      <p:ext uri="{BB962C8B-B14F-4D97-AF65-F5344CB8AC3E}">
        <p14:creationId xmlns:p14="http://schemas.microsoft.com/office/powerpoint/2010/main" val="1016717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E00FE-9E99-648A-277E-567AF9312AF4}"/>
            </a:ext>
          </a:extLst>
        </p:cNvPr>
        <p:cNvGrpSpPr/>
        <p:nvPr/>
      </p:nvGrpSpPr>
      <p:grpSpPr>
        <a:xfrm>
          <a:off x="0" y="0"/>
          <a:ext cx="0" cy="0"/>
          <a:chOff x="0" y="0"/>
          <a:chExt cx="0" cy="0"/>
        </a:xfrm>
      </p:grpSpPr>
      <p:pic>
        <p:nvPicPr>
          <p:cNvPr id="12290" name="Picture 1">
            <a:extLst>
              <a:ext uri="{FF2B5EF4-FFF2-40B4-BE49-F238E27FC236}">
                <a16:creationId xmlns:a16="http://schemas.microsoft.com/office/drawing/2014/main" id="{EF3F2908-77D2-0CF6-7419-D6A34D0CB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8298"/>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9A005B1-8245-2754-D6F2-1DB4D3AAC98D}"/>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5" name="Rectangle 4">
            <a:extLst>
              <a:ext uri="{FF2B5EF4-FFF2-40B4-BE49-F238E27FC236}">
                <a16:creationId xmlns:a16="http://schemas.microsoft.com/office/drawing/2014/main" id="{E261DB62-8BC3-C8EC-3B5C-8E7A3B651F9D}"/>
              </a:ext>
            </a:extLst>
          </p:cNvPr>
          <p:cNvSpPr/>
          <p:nvPr/>
        </p:nvSpPr>
        <p:spPr>
          <a:xfrm>
            <a:off x="1485900" y="1620812"/>
            <a:ext cx="6172200" cy="3616375"/>
          </a:xfrm>
          <a:prstGeom prst="rect">
            <a:avLst/>
          </a:prstGeom>
        </p:spPr>
        <p:txBody>
          <a:bodyPr wrap="square">
            <a:spAutoFit/>
          </a:bodyPr>
          <a:lstStyle/>
          <a:p>
            <a:pPr algn="ctr" fontAlgn="auto">
              <a:spcBef>
                <a:spcPts val="0"/>
              </a:spcBef>
              <a:spcAft>
                <a:spcPts val="600"/>
              </a:spcAft>
              <a:defRPr/>
            </a:pPr>
            <a:r>
              <a:rPr lang="en-US" sz="4800" b="1" dirty="0">
                <a:effectLst>
                  <a:outerShdw blurRad="60007" dist="310007" dir="7680000" sy="30000" kx="1300200" algn="ctr" rotWithShape="0">
                    <a:prstClr val="black">
                      <a:alpha val="32000"/>
                    </a:prstClr>
                  </a:outerShdw>
                </a:effectLst>
                <a:latin typeface="Berlin Sans FB Demi" pitchFamily="34" charset="0"/>
                <a:cs typeface="+mn-cs"/>
              </a:rPr>
              <a:t>Proverbs 3:5-6</a:t>
            </a:r>
          </a:p>
          <a:p>
            <a:pPr algn="ctr" fontAlgn="auto">
              <a:spcBef>
                <a:spcPts val="0"/>
              </a:spcBef>
              <a:spcAft>
                <a:spcPts val="600"/>
              </a:spcAft>
              <a:defRPr/>
            </a:pPr>
            <a:r>
              <a:rPr lang="en-US" sz="4800" i="1" baseline="30000" dirty="0">
                <a:effectLst>
                  <a:outerShdw blurRad="60007" dist="310007" dir="7680000" sy="30000" kx="1300200" algn="ctr" rotWithShape="0">
                    <a:prstClr val="black">
                      <a:alpha val="32000"/>
                    </a:prstClr>
                  </a:outerShdw>
                </a:effectLst>
                <a:latin typeface="Book Antiqua" pitchFamily="18" charset="0"/>
                <a:cs typeface="+mn-cs"/>
              </a:rPr>
              <a:t>“</a:t>
            </a:r>
            <a:r>
              <a:rPr lang="en-US" sz="4800" b="1" i="1" baseline="30000" dirty="0">
                <a:effectLst>
                  <a:outerShdw blurRad="60007" dist="310007" dir="7680000" sy="30000" kx="1300200" algn="ctr" rotWithShape="0">
                    <a:prstClr val="black">
                      <a:alpha val="32000"/>
                    </a:prstClr>
                  </a:outerShdw>
                </a:effectLst>
                <a:latin typeface="Book Antiqua" pitchFamily="18" charset="0"/>
                <a:cs typeface="+mn-cs"/>
              </a:rPr>
              <a:t>Trust in the Lord </a:t>
            </a:r>
            <a:r>
              <a:rPr lang="en-US" sz="4800" i="1" baseline="30000" dirty="0">
                <a:effectLst>
                  <a:outerShdw blurRad="60007" dist="310007" dir="7680000" sy="30000" kx="1300200" algn="ctr" rotWithShape="0">
                    <a:prstClr val="black">
                      <a:alpha val="32000"/>
                    </a:prstClr>
                  </a:outerShdw>
                </a:effectLst>
                <a:latin typeface="Book Antiqua" pitchFamily="18" charset="0"/>
                <a:cs typeface="+mn-cs"/>
              </a:rPr>
              <a:t>with all your heart and do not lean on your own understanding. In all your ways acknowledge Him, </a:t>
            </a:r>
            <a:r>
              <a:rPr lang="en-US" sz="4800" b="1" i="1" baseline="30000" dirty="0">
                <a:effectLst>
                  <a:outerShdw blurRad="60007" dist="310007" dir="7680000" sy="30000" kx="1300200" algn="ctr" rotWithShape="0">
                    <a:prstClr val="black">
                      <a:alpha val="32000"/>
                    </a:prstClr>
                  </a:outerShdw>
                </a:effectLst>
                <a:latin typeface="Book Antiqua" pitchFamily="18" charset="0"/>
                <a:cs typeface="+mn-cs"/>
              </a:rPr>
              <a:t>and He will make your paths straight</a:t>
            </a:r>
            <a:r>
              <a:rPr lang="en-US" sz="4800" i="1" baseline="30000" dirty="0">
                <a:effectLst>
                  <a:outerShdw blurRad="60007" dist="310007" dir="7680000" sy="30000" kx="1300200" algn="ctr" rotWithShape="0">
                    <a:prstClr val="black">
                      <a:alpha val="32000"/>
                    </a:prstClr>
                  </a:outerShdw>
                </a:effectLst>
                <a:latin typeface="Book Antiqua" pitchFamily="18" charset="0"/>
                <a:cs typeface="+mn-cs"/>
              </a:rPr>
              <a:t>.”</a:t>
            </a:r>
            <a:endParaRPr lang="en-US" sz="4800" i="1" dirty="0">
              <a:effectLst>
                <a:outerShdw blurRad="60007" dist="310007" dir="7680000" sy="30000" kx="1300200" algn="ctr" rotWithShape="0">
                  <a:prstClr val="black">
                    <a:alpha val="32000"/>
                  </a:prstClr>
                </a:outerShdw>
              </a:effectLst>
              <a:latin typeface="Book Antiqua" pitchFamily="18" charset="0"/>
              <a:cs typeface="+mn-cs"/>
            </a:endParaRPr>
          </a:p>
        </p:txBody>
      </p:sp>
    </p:spTree>
    <p:extLst>
      <p:ext uri="{BB962C8B-B14F-4D97-AF65-F5344CB8AC3E}">
        <p14:creationId xmlns:p14="http://schemas.microsoft.com/office/powerpoint/2010/main" val="283845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7C2A5-1AC4-0044-9C73-CD3E8A3DD5C6}"/>
            </a:ext>
          </a:extLst>
        </p:cNvPr>
        <p:cNvGrpSpPr/>
        <p:nvPr/>
      </p:nvGrpSpPr>
      <p:grpSpPr>
        <a:xfrm>
          <a:off x="0" y="0"/>
          <a:ext cx="0" cy="0"/>
          <a:chOff x="0" y="0"/>
          <a:chExt cx="0" cy="0"/>
        </a:xfrm>
      </p:grpSpPr>
      <p:pic>
        <p:nvPicPr>
          <p:cNvPr id="12290" name="Picture 1">
            <a:extLst>
              <a:ext uri="{FF2B5EF4-FFF2-40B4-BE49-F238E27FC236}">
                <a16:creationId xmlns:a16="http://schemas.microsoft.com/office/drawing/2014/main" id="{3A4AFCF9-F565-5E29-BD9F-F70D81101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8298"/>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E809295-93B9-4FCE-BD91-93125EE3A82C}"/>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5" name="Rectangle 4">
            <a:extLst>
              <a:ext uri="{FF2B5EF4-FFF2-40B4-BE49-F238E27FC236}">
                <a16:creationId xmlns:a16="http://schemas.microsoft.com/office/drawing/2014/main" id="{A246B036-3005-E0BF-2518-0ACC7208984B}"/>
              </a:ext>
            </a:extLst>
          </p:cNvPr>
          <p:cNvSpPr/>
          <p:nvPr/>
        </p:nvSpPr>
        <p:spPr>
          <a:xfrm>
            <a:off x="1143000" y="1513091"/>
            <a:ext cx="6858000" cy="3123932"/>
          </a:xfrm>
          <a:prstGeom prst="rect">
            <a:avLst/>
          </a:prstGeom>
        </p:spPr>
        <p:txBody>
          <a:bodyPr wrap="square">
            <a:spAutoFit/>
          </a:bodyPr>
          <a:lstStyle/>
          <a:p>
            <a:pPr algn="ctr" fontAlgn="auto">
              <a:spcBef>
                <a:spcPts val="0"/>
              </a:spcBef>
              <a:spcAft>
                <a:spcPts val="600"/>
              </a:spcAft>
              <a:defRPr/>
            </a:pPr>
            <a:r>
              <a:rPr lang="en-US" sz="4800" b="1" dirty="0">
                <a:effectLst>
                  <a:outerShdw blurRad="60007" dist="310007" dir="7680000" sy="30000" kx="1300200" algn="ctr" rotWithShape="0">
                    <a:prstClr val="black">
                      <a:alpha val="32000"/>
                    </a:prstClr>
                  </a:outerShdw>
                </a:effectLst>
                <a:latin typeface="Berlin Sans FB Demi" pitchFamily="34" charset="0"/>
                <a:cs typeface="+mn-cs"/>
              </a:rPr>
              <a:t>Romans 8:28</a:t>
            </a:r>
          </a:p>
          <a:p>
            <a:pPr algn="ctr" fontAlgn="auto">
              <a:spcBef>
                <a:spcPts val="0"/>
              </a:spcBef>
              <a:spcAft>
                <a:spcPts val="600"/>
              </a:spcAft>
              <a:defRPr/>
            </a:pPr>
            <a:r>
              <a:rPr lang="en-US" sz="4800" i="1" baseline="30000" dirty="0">
                <a:effectLst>
                  <a:outerShdw blurRad="60007" dist="310007" dir="7680000" sy="30000" kx="1300200" algn="ctr" rotWithShape="0">
                    <a:prstClr val="black">
                      <a:alpha val="32000"/>
                    </a:prstClr>
                  </a:outerShdw>
                </a:effectLst>
                <a:latin typeface="Book Antiqua" pitchFamily="18" charset="0"/>
                <a:cs typeface="+mn-cs"/>
              </a:rPr>
              <a:t>“And we know that </a:t>
            </a:r>
            <a:r>
              <a:rPr lang="en-US" sz="4800" b="1" i="1" baseline="30000" dirty="0">
                <a:effectLst>
                  <a:outerShdw blurRad="60007" dist="310007" dir="7680000" sy="30000" kx="1300200" algn="ctr" rotWithShape="0">
                    <a:prstClr val="black">
                      <a:alpha val="32000"/>
                    </a:prstClr>
                  </a:outerShdw>
                </a:effectLst>
                <a:latin typeface="Book Antiqua" pitchFamily="18" charset="0"/>
                <a:cs typeface="+mn-cs"/>
              </a:rPr>
              <a:t>God causes all things to work together for good to those who love God</a:t>
            </a:r>
            <a:r>
              <a:rPr lang="en-US" sz="4800" i="1" baseline="30000" dirty="0">
                <a:effectLst>
                  <a:outerShdw blurRad="60007" dist="310007" dir="7680000" sy="30000" kx="1300200" algn="ctr" rotWithShape="0">
                    <a:prstClr val="black">
                      <a:alpha val="32000"/>
                    </a:prstClr>
                  </a:outerShdw>
                </a:effectLst>
                <a:latin typeface="Book Antiqua" pitchFamily="18" charset="0"/>
                <a:cs typeface="+mn-cs"/>
              </a:rPr>
              <a:t>, to those who are called according to His purpose.“</a:t>
            </a:r>
            <a:endParaRPr lang="en-US" sz="4800" i="1" dirty="0">
              <a:effectLst>
                <a:outerShdw blurRad="60007" dist="310007" dir="7680000" sy="30000" kx="1300200" algn="ctr" rotWithShape="0">
                  <a:prstClr val="black">
                    <a:alpha val="32000"/>
                  </a:prstClr>
                </a:outerShdw>
              </a:effectLst>
              <a:latin typeface="Book Antiqua" pitchFamily="18" charset="0"/>
              <a:cs typeface="+mn-cs"/>
            </a:endParaRPr>
          </a:p>
        </p:txBody>
      </p:sp>
    </p:spTree>
    <p:extLst>
      <p:ext uri="{BB962C8B-B14F-4D97-AF65-F5344CB8AC3E}">
        <p14:creationId xmlns:p14="http://schemas.microsoft.com/office/powerpoint/2010/main" val="2873581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A8ECD-FC11-C24C-EAF9-9648BD27C873}"/>
            </a:ext>
          </a:extLst>
        </p:cNvPr>
        <p:cNvGrpSpPr/>
        <p:nvPr/>
      </p:nvGrpSpPr>
      <p:grpSpPr>
        <a:xfrm>
          <a:off x="0" y="0"/>
          <a:ext cx="0" cy="0"/>
          <a:chOff x="0" y="0"/>
          <a:chExt cx="0" cy="0"/>
        </a:xfrm>
      </p:grpSpPr>
      <p:pic>
        <p:nvPicPr>
          <p:cNvPr id="12290" name="Picture 1">
            <a:extLst>
              <a:ext uri="{FF2B5EF4-FFF2-40B4-BE49-F238E27FC236}">
                <a16:creationId xmlns:a16="http://schemas.microsoft.com/office/drawing/2014/main" id="{2198E947-88CB-4089-2615-316A7E37B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8298"/>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DE1E44D-3D85-6515-9A15-4C19A5FBBF89}"/>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5" name="Rectangle 4">
            <a:extLst>
              <a:ext uri="{FF2B5EF4-FFF2-40B4-BE49-F238E27FC236}">
                <a16:creationId xmlns:a16="http://schemas.microsoft.com/office/drawing/2014/main" id="{F4040B2E-D61A-0D58-3946-40C4D1194AEE}"/>
              </a:ext>
            </a:extLst>
          </p:cNvPr>
          <p:cNvSpPr/>
          <p:nvPr/>
        </p:nvSpPr>
        <p:spPr>
          <a:xfrm>
            <a:off x="1143000" y="1219200"/>
            <a:ext cx="6858000" cy="4108817"/>
          </a:xfrm>
          <a:prstGeom prst="rect">
            <a:avLst/>
          </a:prstGeom>
        </p:spPr>
        <p:txBody>
          <a:bodyPr wrap="square">
            <a:spAutoFit/>
          </a:bodyPr>
          <a:lstStyle/>
          <a:p>
            <a:pPr algn="ctr" fontAlgn="auto">
              <a:spcBef>
                <a:spcPts val="0"/>
              </a:spcBef>
              <a:spcAft>
                <a:spcPts val="600"/>
              </a:spcAft>
              <a:defRPr/>
            </a:pPr>
            <a:r>
              <a:rPr lang="en-US" sz="4800" b="1" dirty="0">
                <a:effectLst>
                  <a:outerShdw blurRad="60007" dist="310007" dir="7680000" sy="30000" kx="1300200" algn="ctr" rotWithShape="0">
                    <a:prstClr val="black">
                      <a:alpha val="32000"/>
                    </a:prstClr>
                  </a:outerShdw>
                </a:effectLst>
                <a:latin typeface="Berlin Sans FB Demi" pitchFamily="34" charset="0"/>
                <a:cs typeface="+mn-cs"/>
              </a:rPr>
              <a:t>Psalm 23:1-3</a:t>
            </a:r>
          </a:p>
          <a:p>
            <a:pPr algn="ctr" fontAlgn="auto">
              <a:spcBef>
                <a:spcPts val="0"/>
              </a:spcBef>
              <a:spcAft>
                <a:spcPts val="600"/>
              </a:spcAft>
              <a:defRPr/>
            </a:pPr>
            <a:r>
              <a:rPr lang="en-US" sz="4800" i="1" baseline="30000" dirty="0">
                <a:effectLst>
                  <a:outerShdw blurRad="60007" dist="310007" dir="7680000" sy="30000" kx="1300200" algn="ctr" rotWithShape="0">
                    <a:prstClr val="black">
                      <a:alpha val="32000"/>
                    </a:prstClr>
                  </a:outerShdw>
                </a:effectLst>
                <a:latin typeface="Book Antiqua" pitchFamily="18" charset="0"/>
                <a:cs typeface="+mn-cs"/>
              </a:rPr>
              <a:t>“The Lord is my shepherd, I shall not want. He makes me lie down in green pastures; He leads me beside quiet waters. He restores my soul; He guides me in the paths of righteousness for His name’s sake.”</a:t>
            </a:r>
            <a:endParaRPr lang="en-US" sz="4800" i="1" dirty="0">
              <a:effectLst>
                <a:outerShdw blurRad="60007" dist="310007" dir="7680000" sy="30000" kx="1300200" algn="ctr" rotWithShape="0">
                  <a:prstClr val="black">
                    <a:alpha val="32000"/>
                  </a:prstClr>
                </a:outerShdw>
              </a:effectLst>
              <a:latin typeface="Book Antiqua" pitchFamily="18" charset="0"/>
              <a:cs typeface="+mn-cs"/>
            </a:endParaRPr>
          </a:p>
        </p:txBody>
      </p:sp>
    </p:spTree>
    <p:extLst>
      <p:ext uri="{BB962C8B-B14F-4D97-AF65-F5344CB8AC3E}">
        <p14:creationId xmlns:p14="http://schemas.microsoft.com/office/powerpoint/2010/main" val="340510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4D3F5-A9A0-3D02-428B-7A86C4B367A9}"/>
              </a:ext>
            </a:extLst>
          </p:cNvPr>
          <p:cNvSpPr txBox="1"/>
          <p:nvPr/>
        </p:nvSpPr>
        <p:spPr>
          <a:xfrm>
            <a:off x="676088" y="305068"/>
            <a:ext cx="7791823" cy="6247864"/>
          </a:xfrm>
          <a:prstGeom prst="rect">
            <a:avLst/>
          </a:prstGeom>
          <a:noFill/>
        </p:spPr>
        <p:txBody>
          <a:bodyPr wrap="square">
            <a:spAutoFit/>
          </a:bodyPr>
          <a:lstStyle/>
          <a:p>
            <a:pPr marL="457200" indent="-457200" fontAlgn="auto">
              <a:spcBef>
                <a:spcPts val="0"/>
              </a:spcBef>
              <a:spcAft>
                <a:spcPts val="600"/>
              </a:spcAft>
              <a:buClr>
                <a:schemeClr val="tx2">
                  <a:lumMod val="60000"/>
                  <a:lumOff val="40000"/>
                </a:schemeClr>
              </a:buClr>
              <a:buFont typeface="Wingdings 2" pitchFamily="18" charset="2"/>
              <a:buChar char="è"/>
              <a:defRPr/>
            </a:pPr>
            <a:r>
              <a:rPr lang="en-US" sz="3600" dirty="0">
                <a:effectLst>
                  <a:outerShdw blurRad="60007" dist="310007" dir="7680000" sy="30000" kx="1300200" algn="ctr" rotWithShape="0">
                    <a:prstClr val="black">
                      <a:alpha val="32000"/>
                    </a:prstClr>
                  </a:outerShdw>
                </a:effectLst>
                <a:latin typeface="Berlin Sans FB Demi" pitchFamily="34" charset="0"/>
                <a:cs typeface="+mn-cs"/>
              </a:rPr>
              <a:t>There are times when everything seems to be going right . . . </a:t>
            </a:r>
          </a:p>
          <a:p>
            <a:pPr marL="457200" indent="-457200" fontAlgn="auto">
              <a:spcBef>
                <a:spcPts val="0"/>
              </a:spcBef>
              <a:spcAft>
                <a:spcPts val="600"/>
              </a:spcAft>
              <a:buClr>
                <a:schemeClr val="tx2">
                  <a:lumMod val="60000"/>
                  <a:lumOff val="40000"/>
                </a:schemeClr>
              </a:buClr>
              <a:buFont typeface="Wingdings 2" pitchFamily="18" charset="2"/>
              <a:buChar char="è"/>
              <a:defRPr/>
            </a:pPr>
            <a:r>
              <a:rPr lang="en-US" sz="3600" dirty="0">
                <a:solidFill>
                  <a:srgbClr val="7030A0"/>
                </a:solidFill>
                <a:effectLst>
                  <a:outerShdw blurRad="60007" dist="310007" dir="7680000" sy="30000" kx="1300200" algn="ctr" rotWithShape="0">
                    <a:prstClr val="black">
                      <a:alpha val="32000"/>
                    </a:prstClr>
                  </a:outerShdw>
                </a:effectLst>
                <a:latin typeface="Berlin Sans FB Demi" pitchFamily="34" charset="0"/>
                <a:cs typeface="+mn-cs"/>
              </a:rPr>
              <a:t>Suddenly . . .</a:t>
            </a:r>
          </a:p>
          <a:p>
            <a:pPr marL="457200" indent="-457200" fontAlgn="auto">
              <a:spcBef>
                <a:spcPts val="0"/>
              </a:spcBef>
              <a:spcAft>
                <a:spcPts val="600"/>
              </a:spcAft>
              <a:buClr>
                <a:schemeClr val="tx2">
                  <a:lumMod val="60000"/>
                  <a:lumOff val="40000"/>
                </a:schemeClr>
              </a:buClr>
              <a:buFont typeface="Wingdings 2" pitchFamily="18" charset="2"/>
              <a:buChar char="è"/>
              <a:defRPr/>
            </a:pPr>
            <a:r>
              <a:rPr lang="en-US" sz="3600" dirty="0">
                <a:solidFill>
                  <a:srgbClr val="C00000"/>
                </a:solidFill>
                <a:effectLst>
                  <a:outerShdw blurRad="60007" dist="310007" dir="7680000" sy="30000" kx="1300200" algn="ctr" rotWithShape="0">
                    <a:prstClr val="black">
                      <a:alpha val="32000"/>
                    </a:prstClr>
                  </a:outerShdw>
                </a:effectLst>
                <a:latin typeface="Berlin Sans FB Demi" pitchFamily="34" charset="0"/>
                <a:cs typeface="+mn-cs"/>
              </a:rPr>
              <a:t>Health problems develop . . .</a:t>
            </a:r>
          </a:p>
          <a:p>
            <a:pPr marL="457200" indent="-457200" fontAlgn="auto">
              <a:spcBef>
                <a:spcPts val="0"/>
              </a:spcBef>
              <a:spcAft>
                <a:spcPts val="600"/>
              </a:spcAft>
              <a:buClr>
                <a:schemeClr val="tx2">
                  <a:lumMod val="60000"/>
                  <a:lumOff val="40000"/>
                </a:schemeClr>
              </a:buClr>
              <a:buFont typeface="Wingdings 2" pitchFamily="18" charset="2"/>
              <a:buChar char="è"/>
              <a:defRPr/>
            </a:pPr>
            <a:r>
              <a:rPr lang="en-US" sz="3600" dirty="0">
                <a:solidFill>
                  <a:schemeClr val="tx2"/>
                </a:solidFill>
                <a:effectLst>
                  <a:outerShdw blurRad="60007" dist="310007" dir="7680000" sy="30000" kx="1300200" algn="ctr" rotWithShape="0">
                    <a:prstClr val="black">
                      <a:alpha val="32000"/>
                    </a:prstClr>
                  </a:outerShdw>
                </a:effectLst>
                <a:latin typeface="Berlin Sans FB Demi" pitchFamily="34" charset="0"/>
                <a:cs typeface="+mn-cs"/>
              </a:rPr>
              <a:t>A loved one dies . . .</a:t>
            </a:r>
          </a:p>
          <a:p>
            <a:pPr marL="457200" indent="-457200" fontAlgn="auto">
              <a:spcBef>
                <a:spcPts val="0"/>
              </a:spcBef>
              <a:spcAft>
                <a:spcPts val="600"/>
              </a:spcAft>
              <a:buClr>
                <a:schemeClr val="tx2">
                  <a:lumMod val="60000"/>
                  <a:lumOff val="40000"/>
                </a:schemeClr>
              </a:buClr>
              <a:buFont typeface="Wingdings 2" pitchFamily="18" charset="2"/>
              <a:buChar char="è"/>
              <a:defRPr/>
            </a:pPr>
            <a:r>
              <a:rPr lang="en-US" sz="3600" dirty="0">
                <a:solidFill>
                  <a:schemeClr val="accent6"/>
                </a:solidFill>
                <a:effectLst>
                  <a:outerShdw blurRad="60007" dist="310007" dir="7680000" sy="30000" kx="1300200" algn="ctr" rotWithShape="0">
                    <a:prstClr val="black">
                      <a:alpha val="32000"/>
                    </a:prstClr>
                  </a:outerShdw>
                </a:effectLst>
                <a:latin typeface="Berlin Sans FB Demi" pitchFamily="34" charset="0"/>
                <a:cs typeface="+mn-cs"/>
              </a:rPr>
              <a:t>A marriage goes bad . . .</a:t>
            </a:r>
          </a:p>
          <a:p>
            <a:pPr marL="457200" indent="-457200" fontAlgn="auto">
              <a:spcBef>
                <a:spcPts val="0"/>
              </a:spcBef>
              <a:spcAft>
                <a:spcPts val="600"/>
              </a:spcAft>
              <a:buClr>
                <a:schemeClr val="tx2">
                  <a:lumMod val="60000"/>
                  <a:lumOff val="40000"/>
                </a:schemeClr>
              </a:buClr>
              <a:buFont typeface="Wingdings 2" pitchFamily="18" charset="2"/>
              <a:buChar char="è"/>
              <a:defRPr/>
            </a:pPr>
            <a:r>
              <a:rPr lang="en-US" sz="3600" dirty="0">
                <a:solidFill>
                  <a:srgbClr val="0070C0"/>
                </a:solidFill>
                <a:effectLst>
                  <a:outerShdw blurRad="60007" dist="310007" dir="7680000" sy="30000" kx="1300200" algn="ctr" rotWithShape="0">
                    <a:prstClr val="black">
                      <a:alpha val="32000"/>
                    </a:prstClr>
                  </a:outerShdw>
                </a:effectLst>
                <a:latin typeface="Berlin Sans FB Demi" pitchFamily="34" charset="0"/>
                <a:cs typeface="+mn-cs"/>
              </a:rPr>
              <a:t>A job is lost . . .</a:t>
            </a:r>
          </a:p>
          <a:p>
            <a:pPr marL="457200" indent="-457200" fontAlgn="auto">
              <a:spcBef>
                <a:spcPts val="0"/>
              </a:spcBef>
              <a:spcAft>
                <a:spcPts val="600"/>
              </a:spcAft>
              <a:buClr>
                <a:schemeClr val="tx2">
                  <a:lumMod val="60000"/>
                  <a:lumOff val="40000"/>
                </a:schemeClr>
              </a:buClr>
              <a:buFont typeface="Wingdings 2" pitchFamily="18" charset="2"/>
              <a:buChar char="è"/>
              <a:defRPr/>
            </a:pPr>
            <a:r>
              <a:rPr lang="en-US" sz="3600" dirty="0">
                <a:solidFill>
                  <a:srgbClr val="00B050"/>
                </a:solidFill>
                <a:effectLst>
                  <a:outerShdw blurRad="60007" dist="310007" dir="7680000" sy="30000" kx="1300200" algn="ctr" rotWithShape="0">
                    <a:prstClr val="black">
                      <a:alpha val="32000"/>
                    </a:prstClr>
                  </a:outerShdw>
                </a:effectLst>
                <a:latin typeface="Berlin Sans FB Demi" pitchFamily="34" charset="0"/>
                <a:cs typeface="+mn-cs"/>
              </a:rPr>
              <a:t>Financial problems come up . . . </a:t>
            </a:r>
          </a:p>
          <a:p>
            <a:pPr marL="457200" indent="-457200" fontAlgn="auto">
              <a:spcBef>
                <a:spcPts val="0"/>
              </a:spcBef>
              <a:spcAft>
                <a:spcPts val="600"/>
              </a:spcAft>
              <a:buClr>
                <a:schemeClr val="tx2">
                  <a:lumMod val="60000"/>
                  <a:lumOff val="40000"/>
                </a:schemeClr>
              </a:buClr>
              <a:buFont typeface="Wingdings 2" pitchFamily="18" charset="2"/>
              <a:buChar char="è"/>
              <a:defRPr/>
            </a:pPr>
            <a:r>
              <a:rPr lang="en-US" sz="3600" dirty="0">
                <a:solidFill>
                  <a:srgbClr val="00B0F0"/>
                </a:solidFill>
                <a:effectLst>
                  <a:outerShdw blurRad="60007" dist="310007" dir="7680000" sy="30000" kx="1300200" algn="ctr" rotWithShape="0">
                    <a:prstClr val="black">
                      <a:alpha val="32000"/>
                    </a:prstClr>
                  </a:outerShdw>
                </a:effectLst>
                <a:latin typeface="Berlin Sans FB Demi" pitchFamily="34" charset="0"/>
                <a:cs typeface="+mn-cs"/>
              </a:rPr>
              <a:t>Strong temptations to sin arise . . .</a:t>
            </a:r>
          </a:p>
          <a:p>
            <a:pPr marL="457200" indent="-457200" fontAlgn="auto">
              <a:spcBef>
                <a:spcPts val="0"/>
              </a:spcBef>
              <a:spcAft>
                <a:spcPts val="600"/>
              </a:spcAft>
              <a:buClr>
                <a:schemeClr val="tx2">
                  <a:lumMod val="60000"/>
                  <a:lumOff val="40000"/>
                </a:schemeClr>
              </a:buClr>
              <a:buFont typeface="Wingdings 2" pitchFamily="18" charset="2"/>
              <a:buChar char="è"/>
              <a:defRPr/>
            </a:pPr>
            <a:r>
              <a:rPr lang="en-US" sz="3600" dirty="0">
                <a:solidFill>
                  <a:schemeClr val="bg1"/>
                </a:solidFill>
                <a:effectLst>
                  <a:outerShdw blurRad="60007" dist="310007" dir="7680000" sy="30000" kx="1300200" algn="ctr" rotWithShape="0">
                    <a:prstClr val="black">
                      <a:alpha val="32000"/>
                    </a:prstClr>
                  </a:outerShdw>
                </a:effectLst>
                <a:latin typeface="Berlin Sans FB Demi" pitchFamily="34" charset="0"/>
                <a:cs typeface="+mn-cs"/>
              </a:rPr>
              <a:t>Yet, trusting in God, we can say . . .</a:t>
            </a:r>
            <a:endParaRPr lang="en-US" sz="3600" dirty="0">
              <a:solidFill>
                <a:schemeClr val="bg1"/>
              </a:solidFill>
              <a:effectLst>
                <a:outerShdw blurRad="60007" dist="310007" dir="7680000" sy="30000" kx="1300200" algn="ctr" rotWithShape="0">
                  <a:prstClr val="black">
                    <a:alpha val="32000"/>
                  </a:prstClr>
                </a:outerShdw>
              </a:effectLst>
              <a:latin typeface="Book Antiqua"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199FB-8F34-457B-9569-D6FE5569CC1C}"/>
            </a:ext>
          </a:extLst>
        </p:cNvPr>
        <p:cNvGrpSpPr/>
        <p:nvPr/>
      </p:nvGrpSpPr>
      <p:grpSpPr>
        <a:xfrm>
          <a:off x="0" y="0"/>
          <a:ext cx="0" cy="0"/>
          <a:chOff x="0" y="0"/>
          <a:chExt cx="0" cy="0"/>
        </a:xfrm>
      </p:grpSpPr>
      <p:pic>
        <p:nvPicPr>
          <p:cNvPr id="12290" name="Picture 1">
            <a:extLst>
              <a:ext uri="{FF2B5EF4-FFF2-40B4-BE49-F238E27FC236}">
                <a16:creationId xmlns:a16="http://schemas.microsoft.com/office/drawing/2014/main" id="{6D6440AE-4DF3-7DD6-53CE-4C83C0F1F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8298"/>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9535834-C20D-3E30-5DB6-A4C29B56AC03}"/>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5" name="Rectangle 4">
            <a:extLst>
              <a:ext uri="{FF2B5EF4-FFF2-40B4-BE49-F238E27FC236}">
                <a16:creationId xmlns:a16="http://schemas.microsoft.com/office/drawing/2014/main" id="{CF08D57C-76F6-B256-5C08-DF6B57AA5A92}"/>
              </a:ext>
            </a:extLst>
          </p:cNvPr>
          <p:cNvSpPr/>
          <p:nvPr/>
        </p:nvSpPr>
        <p:spPr>
          <a:xfrm>
            <a:off x="1143000" y="1219200"/>
            <a:ext cx="6858000" cy="4355038"/>
          </a:xfrm>
          <a:prstGeom prst="rect">
            <a:avLst/>
          </a:prstGeom>
        </p:spPr>
        <p:txBody>
          <a:bodyPr wrap="square">
            <a:spAutoFit/>
          </a:bodyPr>
          <a:lstStyle/>
          <a:p>
            <a:pPr algn="ctr" fontAlgn="auto">
              <a:spcBef>
                <a:spcPts val="0"/>
              </a:spcBef>
              <a:spcAft>
                <a:spcPts val="600"/>
              </a:spcAft>
              <a:defRPr/>
            </a:pPr>
            <a:r>
              <a:rPr lang="en-US" sz="4800" b="1" dirty="0">
                <a:effectLst>
                  <a:outerShdw blurRad="60007" dist="310007" dir="7680000" sy="30000" kx="1300200" algn="ctr" rotWithShape="0">
                    <a:prstClr val="black">
                      <a:alpha val="32000"/>
                    </a:prstClr>
                  </a:outerShdw>
                </a:effectLst>
                <a:latin typeface="Berlin Sans FB Demi" pitchFamily="34" charset="0"/>
                <a:cs typeface="+mn-cs"/>
              </a:rPr>
              <a:t>Psalm 23:4-5</a:t>
            </a:r>
          </a:p>
          <a:p>
            <a:pPr algn="ctr" fontAlgn="auto">
              <a:spcBef>
                <a:spcPts val="0"/>
              </a:spcBef>
              <a:spcAft>
                <a:spcPts val="600"/>
              </a:spcAft>
              <a:defRPr/>
            </a:pPr>
            <a:r>
              <a:rPr lang="en-US" sz="4800" i="1" baseline="30000" dirty="0">
                <a:effectLst>
                  <a:outerShdw blurRad="60007" dist="310007" dir="7680000" sy="30000" kx="1300200" algn="ctr" rotWithShape="0">
                    <a:prstClr val="black">
                      <a:alpha val="32000"/>
                    </a:prstClr>
                  </a:outerShdw>
                </a:effectLst>
                <a:latin typeface="Book Antiqua" pitchFamily="18" charset="0"/>
                <a:cs typeface="+mn-cs"/>
              </a:rPr>
              <a:t>“Even though I walk through the valley of the shadow of death, I fear no evil, for You are with me; Your rod and Your staff, they comfort me. You prepare a table before me in the presence of my enemies; You have anointed my head with oil; My cup overflows.”</a:t>
            </a:r>
          </a:p>
        </p:txBody>
      </p:sp>
    </p:spTree>
    <p:extLst>
      <p:ext uri="{BB962C8B-B14F-4D97-AF65-F5344CB8AC3E}">
        <p14:creationId xmlns:p14="http://schemas.microsoft.com/office/powerpoint/2010/main" val="56558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7374D-390F-2340-4BFA-D9F404A8364F}"/>
            </a:ext>
          </a:extLst>
        </p:cNvPr>
        <p:cNvGrpSpPr/>
        <p:nvPr/>
      </p:nvGrpSpPr>
      <p:grpSpPr>
        <a:xfrm>
          <a:off x="0" y="0"/>
          <a:ext cx="0" cy="0"/>
          <a:chOff x="0" y="0"/>
          <a:chExt cx="0" cy="0"/>
        </a:xfrm>
      </p:grpSpPr>
      <p:pic>
        <p:nvPicPr>
          <p:cNvPr id="12290" name="Picture 1">
            <a:extLst>
              <a:ext uri="{FF2B5EF4-FFF2-40B4-BE49-F238E27FC236}">
                <a16:creationId xmlns:a16="http://schemas.microsoft.com/office/drawing/2014/main" id="{A6B510F0-AA99-994D-B3ED-C8ECF9BE3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8298"/>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BAFB9AB-74CB-2245-CFCA-4F61851740A3}"/>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5" name="Rectangle 4">
            <a:extLst>
              <a:ext uri="{FF2B5EF4-FFF2-40B4-BE49-F238E27FC236}">
                <a16:creationId xmlns:a16="http://schemas.microsoft.com/office/drawing/2014/main" id="{0B95698F-2A67-A0FF-396A-3DD67180489A}"/>
              </a:ext>
            </a:extLst>
          </p:cNvPr>
          <p:cNvSpPr/>
          <p:nvPr/>
        </p:nvSpPr>
        <p:spPr>
          <a:xfrm>
            <a:off x="1600200" y="1219200"/>
            <a:ext cx="5943600" cy="3123932"/>
          </a:xfrm>
          <a:prstGeom prst="rect">
            <a:avLst/>
          </a:prstGeom>
        </p:spPr>
        <p:txBody>
          <a:bodyPr wrap="square">
            <a:spAutoFit/>
          </a:bodyPr>
          <a:lstStyle/>
          <a:p>
            <a:pPr algn="ctr" fontAlgn="auto">
              <a:spcBef>
                <a:spcPts val="0"/>
              </a:spcBef>
              <a:spcAft>
                <a:spcPts val="600"/>
              </a:spcAft>
              <a:defRPr/>
            </a:pPr>
            <a:r>
              <a:rPr lang="en-US" sz="4800" b="1" dirty="0">
                <a:effectLst>
                  <a:outerShdw blurRad="60007" dist="310007" dir="7680000" sy="30000" kx="1300200" algn="ctr" rotWithShape="0">
                    <a:prstClr val="black">
                      <a:alpha val="32000"/>
                    </a:prstClr>
                  </a:outerShdw>
                </a:effectLst>
                <a:latin typeface="Berlin Sans FB Demi" pitchFamily="34" charset="0"/>
                <a:cs typeface="+mn-cs"/>
              </a:rPr>
              <a:t>Psalm 23:6</a:t>
            </a:r>
          </a:p>
          <a:p>
            <a:pPr algn="ctr" fontAlgn="auto">
              <a:spcBef>
                <a:spcPts val="0"/>
              </a:spcBef>
              <a:spcAft>
                <a:spcPts val="600"/>
              </a:spcAft>
              <a:defRPr/>
            </a:pPr>
            <a:r>
              <a:rPr lang="en-US" sz="4800" i="1" baseline="30000" dirty="0">
                <a:effectLst>
                  <a:outerShdw blurRad="60007" dist="310007" dir="7680000" sy="30000" kx="1300200" algn="ctr" rotWithShape="0">
                    <a:prstClr val="black">
                      <a:alpha val="32000"/>
                    </a:prstClr>
                  </a:outerShdw>
                </a:effectLst>
                <a:latin typeface="Book Antiqua" pitchFamily="18" charset="0"/>
                <a:cs typeface="+mn-cs"/>
              </a:rPr>
              <a:t>“Surely goodness and lovingkindness will follow me all the days of my life, and I will dwell in the house of the Lord forever.”</a:t>
            </a:r>
            <a:endParaRPr lang="en-US" sz="4800" i="1" dirty="0">
              <a:effectLst>
                <a:outerShdw blurRad="60007" dist="310007" dir="7680000" sy="30000" kx="1300200" algn="ctr" rotWithShape="0">
                  <a:prstClr val="black">
                    <a:alpha val="32000"/>
                  </a:prstClr>
                </a:outerShdw>
              </a:effectLst>
              <a:latin typeface="Book Antiqua" pitchFamily="18" charset="0"/>
              <a:cs typeface="+mn-cs"/>
            </a:endParaRPr>
          </a:p>
        </p:txBody>
      </p:sp>
    </p:spTree>
    <p:extLst>
      <p:ext uri="{BB962C8B-B14F-4D97-AF65-F5344CB8AC3E}">
        <p14:creationId xmlns:p14="http://schemas.microsoft.com/office/powerpoint/2010/main" val="411795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903262-D824-9788-E7CE-36C216ED60B5}"/>
              </a:ext>
            </a:extLst>
          </p:cNvPr>
          <p:cNvSpPr txBox="1"/>
          <p:nvPr/>
        </p:nvSpPr>
        <p:spPr>
          <a:xfrm>
            <a:off x="10510" y="304800"/>
            <a:ext cx="4724400" cy="5454827"/>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lnSpc>
                <a:spcPct val="150000"/>
              </a:lnSpc>
              <a:spcBef>
                <a:spcPts val="0"/>
              </a:spcBef>
              <a:spcAft>
                <a:spcPts val="0"/>
              </a:spcAft>
              <a:defRPr/>
            </a:pPr>
            <a:r>
              <a:rPr lang="en-US" sz="8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Is It Well With Your Soul?</a:t>
            </a:r>
          </a:p>
        </p:txBody>
      </p:sp>
      <p:sp>
        <p:nvSpPr>
          <p:cNvPr id="4" name="TextBox 3">
            <a:extLst>
              <a:ext uri="{FF2B5EF4-FFF2-40B4-BE49-F238E27FC236}">
                <a16:creationId xmlns:a16="http://schemas.microsoft.com/office/drawing/2014/main" id="{AF7994FB-8AC3-394D-4FDF-ADDA92493062}"/>
              </a:ext>
            </a:extLst>
          </p:cNvPr>
          <p:cNvSpPr txBox="1"/>
          <p:nvPr/>
        </p:nvSpPr>
        <p:spPr>
          <a:xfrm>
            <a:off x="4495800" y="304800"/>
            <a:ext cx="4415599" cy="6038576"/>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marL="466725" indent="-466725" fontAlgn="auto">
              <a:lnSpc>
                <a:spcPct val="90000"/>
              </a:lnSpc>
              <a:spcBef>
                <a:spcPts val="0"/>
              </a:spcBef>
              <a:spcAft>
                <a:spcPts val="1200"/>
              </a:spcAft>
              <a:buClr>
                <a:srgbClr val="00B0F0"/>
              </a:buClr>
              <a:buFont typeface="Wingdings 2" pitchFamily="18" charset="2"/>
              <a:buChar char="è"/>
              <a:defRPr/>
            </a:pPr>
            <a:r>
              <a:rPr lang="en-US" sz="44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In Every Circumstance?</a:t>
            </a:r>
          </a:p>
          <a:p>
            <a:pPr marL="466725" indent="-466725" fontAlgn="auto">
              <a:lnSpc>
                <a:spcPct val="90000"/>
              </a:lnSpc>
              <a:spcBef>
                <a:spcPts val="0"/>
              </a:spcBef>
              <a:spcAft>
                <a:spcPts val="1200"/>
              </a:spcAft>
              <a:buClr>
                <a:srgbClr val="00B0F0"/>
              </a:buClr>
              <a:buFont typeface="Wingdings 2" pitchFamily="18" charset="2"/>
              <a:buChar char="è"/>
              <a:defRPr/>
            </a:pPr>
            <a:r>
              <a:rPr lang="en-US" sz="44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Have You Accepted God’s Grace?</a:t>
            </a:r>
          </a:p>
          <a:p>
            <a:pPr marL="466725" indent="-466725" fontAlgn="auto">
              <a:lnSpc>
                <a:spcPct val="90000"/>
              </a:lnSpc>
              <a:spcBef>
                <a:spcPts val="0"/>
              </a:spcBef>
              <a:spcAft>
                <a:spcPts val="1200"/>
              </a:spcAft>
              <a:buClr>
                <a:srgbClr val="00B0F0"/>
              </a:buClr>
              <a:buFont typeface="Wingdings 2" pitchFamily="18" charset="2"/>
              <a:buChar char="è"/>
              <a:defRPr/>
            </a:pPr>
            <a:r>
              <a:rPr lang="en-US" sz="44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Are You Right With God?</a:t>
            </a:r>
          </a:p>
          <a:p>
            <a:pPr marL="466725" indent="-466725" fontAlgn="auto">
              <a:lnSpc>
                <a:spcPct val="90000"/>
              </a:lnSpc>
              <a:spcBef>
                <a:spcPts val="0"/>
              </a:spcBef>
              <a:spcAft>
                <a:spcPts val="1200"/>
              </a:spcAft>
              <a:buClr>
                <a:srgbClr val="00B0F0"/>
              </a:buClr>
              <a:buFont typeface="Wingdings 2" pitchFamily="18" charset="2"/>
              <a:buChar char="è"/>
              <a:defRPr/>
            </a:pPr>
            <a:r>
              <a:rPr lang="en-US" sz="44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Are you Ready To Meet The Lord?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90D27D-352A-5058-23B7-566AE3D8BCBE}"/>
              </a:ext>
            </a:extLst>
          </p:cNvPr>
          <p:cNvSpPr>
            <a:spLocks noGrp="1"/>
          </p:cNvSpPr>
          <p:nvPr>
            <p:ph type="subTitle" idx="1"/>
          </p:nvPr>
        </p:nvSpPr>
        <p:spPr>
          <a:xfrm>
            <a:off x="0" y="1143000"/>
            <a:ext cx="9143999" cy="5183874"/>
          </a:xfrm>
        </p:spPr>
        <p:txBody>
          <a:bodyPr>
            <a:normAutofit fontScale="92500"/>
          </a:bodyPr>
          <a:lstStyle/>
          <a:p>
            <a:pPr algn="l"/>
            <a:r>
              <a:rPr lang="en-US" sz="2800" b="1" dirty="0">
                <a:solidFill>
                  <a:srgbClr val="FF0000"/>
                </a:solidFill>
                <a:latin typeface="Verdana" panose="020B0604030504040204" pitchFamily="34" charset="0"/>
                <a:ea typeface="Verdana" panose="020B0604030504040204" pitchFamily="34" charset="0"/>
              </a:rPr>
              <a:t>Hear the word</a:t>
            </a:r>
            <a:r>
              <a:rPr lang="en-US" b="1" dirty="0">
                <a:solidFill>
                  <a:srgbClr val="FF0000"/>
                </a:solidFill>
                <a:latin typeface="Verdana" panose="020B0604030504040204" pitchFamily="34" charset="0"/>
                <a:ea typeface="Verdana" panose="020B0604030504040204" pitchFamily="34" charset="0"/>
              </a:rPr>
              <a:t> </a:t>
            </a:r>
            <a:r>
              <a:rPr lang="en-US" sz="2200" b="1" dirty="0">
                <a:solidFill>
                  <a:srgbClr val="FF0000"/>
                </a:solidFill>
                <a:latin typeface="Verdana" panose="020B0604030504040204" pitchFamily="34" charset="0"/>
                <a:ea typeface="Verdana" panose="020B0604030504040204" pitchFamily="34" charset="0"/>
              </a:rPr>
              <a:t>(2 Thessalonians 2:14-15; James 1:21)</a:t>
            </a:r>
            <a:br>
              <a:rPr lang="en-US" sz="2200" dirty="0">
                <a:latin typeface="Verdana" panose="020B0604030504040204" pitchFamily="34" charset="0"/>
                <a:ea typeface="Verdana" panose="020B0604030504040204" pitchFamily="34" charset="0"/>
              </a:rPr>
            </a:br>
            <a:endParaRPr lang="en-US" sz="2600" dirty="0">
              <a:latin typeface="Verdana" panose="020B0604030504040204" pitchFamily="34" charset="0"/>
              <a:ea typeface="Verdana" panose="020B0604030504040204" pitchFamily="34" charset="0"/>
            </a:endParaRPr>
          </a:p>
          <a:p>
            <a:pPr algn="l"/>
            <a:r>
              <a:rPr lang="en-US" sz="2800" b="1" dirty="0">
                <a:solidFill>
                  <a:schemeClr val="accent6"/>
                </a:solidFill>
                <a:latin typeface="Verdana" panose="020B0604030504040204" pitchFamily="34" charset="0"/>
                <a:ea typeface="Verdana" panose="020B0604030504040204" pitchFamily="34" charset="0"/>
              </a:rPr>
              <a:t>Believe the gospel</a:t>
            </a:r>
            <a:r>
              <a:rPr lang="en-US" sz="2600" b="1" dirty="0">
                <a:solidFill>
                  <a:schemeClr val="accent6"/>
                </a:solidFill>
                <a:latin typeface="Verdana" panose="020B0604030504040204" pitchFamily="34" charset="0"/>
                <a:ea typeface="Verdana" panose="020B0604030504040204" pitchFamily="34" charset="0"/>
              </a:rPr>
              <a:t> </a:t>
            </a:r>
            <a:r>
              <a:rPr lang="en-US" sz="2200" b="1" dirty="0">
                <a:solidFill>
                  <a:schemeClr val="accent6"/>
                </a:solidFill>
                <a:latin typeface="Verdana" panose="020B0604030504040204" pitchFamily="34" charset="0"/>
                <a:ea typeface="Verdana" panose="020B0604030504040204" pitchFamily="34" charset="0"/>
              </a:rPr>
              <a:t>(Hebrews 11:6; John 8:24)</a:t>
            </a:r>
          </a:p>
          <a:p>
            <a:pPr algn="l"/>
            <a:endParaRPr lang="en-US" sz="2600" dirty="0">
              <a:latin typeface="Verdana" panose="020B0604030504040204" pitchFamily="34" charset="0"/>
              <a:ea typeface="Verdana" panose="020B0604030504040204" pitchFamily="34" charset="0"/>
            </a:endParaRPr>
          </a:p>
          <a:p>
            <a:pPr algn="l"/>
            <a:r>
              <a:rPr lang="en-US" sz="2800" b="1" dirty="0">
                <a:solidFill>
                  <a:srgbClr val="7030A0"/>
                </a:solidFill>
                <a:latin typeface="Verdana" panose="020B0604030504040204" pitchFamily="34" charset="0"/>
                <a:ea typeface="Verdana" panose="020B0604030504040204" pitchFamily="34" charset="0"/>
              </a:rPr>
              <a:t>Repent of sins</a:t>
            </a:r>
            <a:r>
              <a:rPr lang="en-US" sz="2600" b="1" dirty="0">
                <a:solidFill>
                  <a:srgbClr val="7030A0"/>
                </a:solidFill>
                <a:latin typeface="Verdana" panose="020B0604030504040204" pitchFamily="34" charset="0"/>
                <a:ea typeface="Verdana" panose="020B0604030504040204" pitchFamily="34" charset="0"/>
              </a:rPr>
              <a:t> </a:t>
            </a:r>
            <a:r>
              <a:rPr lang="en-US" sz="2200" b="1" dirty="0">
                <a:solidFill>
                  <a:srgbClr val="7030A0"/>
                </a:solidFill>
                <a:latin typeface="Verdana" panose="020B0604030504040204" pitchFamily="34" charset="0"/>
                <a:ea typeface="Verdana" panose="020B0604030504040204" pitchFamily="34" charset="0"/>
              </a:rPr>
              <a:t>(Luke 13:3; Acts 17:30-31)</a:t>
            </a:r>
          </a:p>
          <a:p>
            <a:pPr algn="l"/>
            <a:endParaRPr lang="en-US" sz="2600" dirty="0">
              <a:latin typeface="Verdana" panose="020B0604030504040204" pitchFamily="34" charset="0"/>
              <a:ea typeface="Verdana" panose="020B0604030504040204" pitchFamily="34" charset="0"/>
            </a:endParaRPr>
          </a:p>
          <a:p>
            <a:pPr algn="l"/>
            <a:r>
              <a:rPr lang="en-US" sz="2800" b="1" dirty="0">
                <a:solidFill>
                  <a:schemeClr val="accent1">
                    <a:lumMod val="50000"/>
                  </a:schemeClr>
                </a:solidFill>
                <a:latin typeface="Verdana" panose="020B0604030504040204" pitchFamily="34" charset="0"/>
                <a:ea typeface="Verdana" panose="020B0604030504040204" pitchFamily="34" charset="0"/>
              </a:rPr>
              <a:t>Confess Jesus Christ</a:t>
            </a:r>
            <a:r>
              <a:rPr lang="en-US" sz="2200" b="1" dirty="0">
                <a:solidFill>
                  <a:schemeClr val="accent1">
                    <a:lumMod val="50000"/>
                  </a:schemeClr>
                </a:solidFill>
                <a:latin typeface="Verdana" panose="020B0604030504040204" pitchFamily="34" charset="0"/>
                <a:ea typeface="Verdana" panose="020B0604030504040204" pitchFamily="34" charset="0"/>
              </a:rPr>
              <a:t> </a:t>
            </a:r>
            <a:r>
              <a:rPr lang="en-US" sz="2100" b="1" dirty="0">
                <a:solidFill>
                  <a:schemeClr val="accent1">
                    <a:lumMod val="50000"/>
                  </a:schemeClr>
                </a:solidFill>
                <a:latin typeface="Verdana" panose="020B0604030504040204" pitchFamily="34" charset="0"/>
                <a:ea typeface="Verdana" panose="020B0604030504040204" pitchFamily="34" charset="0"/>
              </a:rPr>
              <a:t>(Romans 10:10; Matthew 10:32-33)</a:t>
            </a:r>
          </a:p>
          <a:p>
            <a:pPr algn="l"/>
            <a:endParaRPr lang="en-US" sz="2600" dirty="0">
              <a:latin typeface="Verdana" panose="020B0604030504040204" pitchFamily="34" charset="0"/>
              <a:ea typeface="Verdana" panose="020B0604030504040204" pitchFamily="34" charset="0"/>
            </a:endParaRPr>
          </a:p>
          <a:p>
            <a:pPr algn="l"/>
            <a:r>
              <a:rPr lang="en-US" sz="2800" b="1" dirty="0">
                <a:solidFill>
                  <a:srgbClr val="00B050"/>
                </a:solidFill>
                <a:latin typeface="Verdana" panose="020B0604030504040204" pitchFamily="34" charset="0"/>
                <a:ea typeface="Verdana" panose="020B0604030504040204" pitchFamily="34" charset="0"/>
              </a:rPr>
              <a:t>Be Baptized</a:t>
            </a:r>
            <a:r>
              <a:rPr lang="en-US" sz="2400" b="1" dirty="0">
                <a:solidFill>
                  <a:srgbClr val="00B050"/>
                </a:solidFill>
                <a:latin typeface="Verdana" panose="020B0604030504040204" pitchFamily="34" charset="0"/>
                <a:ea typeface="Verdana" panose="020B0604030504040204" pitchFamily="34" charset="0"/>
              </a:rPr>
              <a:t> (Mark 16:16; Acts 2:38, Romans 6:3-4)</a:t>
            </a:r>
          </a:p>
          <a:p>
            <a:pPr algn="l"/>
            <a:endParaRPr lang="en-US" sz="2600" dirty="0">
              <a:latin typeface="Verdana" panose="020B0604030504040204" pitchFamily="34" charset="0"/>
              <a:ea typeface="Verdana" panose="020B0604030504040204" pitchFamily="34" charset="0"/>
            </a:endParaRPr>
          </a:p>
          <a:p>
            <a:pPr algn="l"/>
            <a:r>
              <a:rPr lang="en-US" sz="2800" b="1" dirty="0">
                <a:solidFill>
                  <a:schemeClr val="bg2"/>
                </a:solidFill>
                <a:latin typeface="Verdana" panose="020B0604030504040204" pitchFamily="34" charset="0"/>
                <a:ea typeface="Verdana" panose="020B0604030504040204" pitchFamily="34" charset="0"/>
              </a:rPr>
              <a:t>Stay Faithful</a:t>
            </a:r>
            <a:r>
              <a:rPr lang="en-US" sz="2600" b="1" dirty="0">
                <a:solidFill>
                  <a:schemeClr val="bg2"/>
                </a:solidFill>
                <a:latin typeface="Verdana" panose="020B0604030504040204" pitchFamily="34" charset="0"/>
                <a:ea typeface="Verdana" panose="020B0604030504040204" pitchFamily="34" charset="0"/>
              </a:rPr>
              <a:t> </a:t>
            </a:r>
            <a:r>
              <a:rPr lang="en-US" sz="1900" b="1" dirty="0">
                <a:solidFill>
                  <a:schemeClr val="bg2"/>
                </a:solidFill>
                <a:latin typeface="Verdana" panose="020B0604030504040204" pitchFamily="34" charset="0"/>
                <a:ea typeface="Verdana" panose="020B0604030504040204" pitchFamily="34" charset="0"/>
              </a:rPr>
              <a:t>(Matthew 7:21; Revelation 2:10b; Hebrews 3:12)</a:t>
            </a:r>
          </a:p>
        </p:txBody>
      </p:sp>
      <p:sp>
        <p:nvSpPr>
          <p:cNvPr id="4" name="TextBox 3">
            <a:extLst>
              <a:ext uri="{FF2B5EF4-FFF2-40B4-BE49-F238E27FC236}">
                <a16:creationId xmlns:a16="http://schemas.microsoft.com/office/drawing/2014/main" id="{513CC4FC-5226-2657-0D3C-70C73E2A61E2}"/>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How To Be Saved</a:t>
            </a:r>
          </a:p>
        </p:txBody>
      </p:sp>
    </p:spTree>
    <p:extLst>
      <p:ext uri="{BB962C8B-B14F-4D97-AF65-F5344CB8AC3E}">
        <p14:creationId xmlns:p14="http://schemas.microsoft.com/office/powerpoint/2010/main" val="160527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B94525-0F98-0368-0F57-2E1523E33FF6}"/>
              </a:ext>
            </a:extLst>
          </p:cNvPr>
          <p:cNvSpPr txBox="1"/>
          <p:nvPr/>
        </p:nvSpPr>
        <p:spPr>
          <a:xfrm>
            <a:off x="0" y="2971800"/>
            <a:ext cx="9144000" cy="193899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12000" b="1" dirty="0">
                <a:ln w="50800"/>
                <a:solidFill>
                  <a:schemeClr val="bg2"/>
                </a:solidFill>
                <a:effectLst>
                  <a:glow rad="63500">
                    <a:schemeClr val="accent4">
                      <a:satMod val="175000"/>
                      <a:alpha val="40000"/>
                    </a:schemeClr>
                  </a:glow>
                  <a:reflection blurRad="6350" stA="55000" endA="300" endPos="45500" dir="5400000" sy="-100000" algn="bl" rotWithShape="0"/>
                </a:effectLst>
                <a:latin typeface="Aptos Display" panose="020B0004020202020204" pitchFamily="34" charset="0"/>
                <a:cs typeface="+mn-cs"/>
              </a:rPr>
              <a:t>With My Soul</a:t>
            </a:r>
          </a:p>
        </p:txBody>
      </p:sp>
      <p:sp>
        <p:nvSpPr>
          <p:cNvPr id="3" name="Rectangle 2">
            <a:extLst>
              <a:ext uri="{FF2B5EF4-FFF2-40B4-BE49-F238E27FC236}">
                <a16:creationId xmlns:a16="http://schemas.microsoft.com/office/drawing/2014/main" id="{24769602-A5FE-4E5D-BB89-F3C72BB88B18}"/>
              </a:ext>
            </a:extLst>
          </p:cNvPr>
          <p:cNvSpPr/>
          <p:nvPr/>
        </p:nvSpPr>
        <p:spPr>
          <a:xfrm>
            <a:off x="1489635" y="1371600"/>
            <a:ext cx="7620000" cy="2215991"/>
          </a:xfrm>
          <a:prstGeom prst="rect">
            <a:avLst/>
          </a:prstGeom>
          <a:effectLst/>
        </p:spPr>
        <p:txBody>
          <a:bodyPr wrap="square">
            <a:spAutoFit/>
            <a:scene3d>
              <a:camera prst="orthographicFront"/>
              <a:lightRig rig="threePt" dir="t"/>
            </a:scene3d>
            <a:sp3d extrusionH="57150">
              <a:bevelT w="38100" h="38100"/>
            </a:sp3d>
          </a:bodyPr>
          <a:lstStyle/>
          <a:p>
            <a:pPr fontAlgn="auto">
              <a:spcBef>
                <a:spcPts val="0"/>
              </a:spcBef>
              <a:spcAft>
                <a:spcPts val="0"/>
              </a:spcAft>
              <a:defRPr/>
            </a:pPr>
            <a:r>
              <a:rPr lang="en-US" sz="13800" b="1" dirty="0">
                <a:ln w="50800"/>
                <a:solidFill>
                  <a:schemeClr val="bg1"/>
                </a:solidFill>
                <a:effectLst>
                  <a:glow rad="63500">
                    <a:schemeClr val="accent4">
                      <a:satMod val="175000"/>
                      <a:alpha val="40000"/>
                    </a:schemeClr>
                  </a:glow>
                  <a:reflection blurRad="6350" stA="55000" endA="300" endPos="45500" dir="5400000" sy="-100000" algn="bl" rotWithShape="0"/>
                </a:effectLst>
                <a:latin typeface="Rage Italic" pitchFamily="66" charset="0"/>
                <a:cs typeface="+mn-cs"/>
              </a:rPr>
              <a:t>It Is Well</a:t>
            </a:r>
          </a:p>
        </p:txBody>
      </p:sp>
      <p:sp>
        <p:nvSpPr>
          <p:cNvPr id="2" name="TextBox 1">
            <a:extLst>
              <a:ext uri="{FF2B5EF4-FFF2-40B4-BE49-F238E27FC236}">
                <a16:creationId xmlns:a16="http://schemas.microsoft.com/office/drawing/2014/main" id="{040724F1-8B06-93D3-A16F-9DB24BCB917E}"/>
              </a:ext>
            </a:extLst>
          </p:cNvPr>
          <p:cNvSpPr txBox="1"/>
          <p:nvPr/>
        </p:nvSpPr>
        <p:spPr>
          <a:xfrm>
            <a:off x="0" y="5334000"/>
            <a:ext cx="9144000" cy="584775"/>
          </a:xfrm>
          <a:prstGeom prst="rect">
            <a:avLst/>
          </a:prstGeom>
          <a:solidFill>
            <a:srgbClr val="C6D9F1">
              <a:alpha val="80000"/>
            </a:srgbClr>
          </a:solidFill>
          <a:ln>
            <a:noFill/>
          </a:ln>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Berlin Sans FB Demi" pitchFamily="34" charset="0"/>
              </a:rPr>
              <a:t>#409 in “Psalms, Hymns &amp; Spiritual Songs”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EB772EAC-F613-5DA2-2AA6-176347ABB663}"/>
              </a:ext>
            </a:extLst>
          </p:cNvPr>
          <p:cNvSpPr/>
          <p:nvPr/>
        </p:nvSpPr>
        <p:spPr>
          <a:xfrm>
            <a:off x="1905000" y="1066800"/>
            <a:ext cx="7086600" cy="5562600"/>
          </a:xfrm>
          <a:prstGeom prst="round2DiagRect">
            <a:avLst/>
          </a:prstGeom>
          <a:solidFill>
            <a:schemeClr val="bg1">
              <a:alpha val="6902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3" name="TextBox 2">
            <a:extLst>
              <a:ext uri="{FF2B5EF4-FFF2-40B4-BE49-F238E27FC236}">
                <a16:creationId xmlns:a16="http://schemas.microsoft.com/office/drawing/2014/main" id="{D10EFBDE-6A91-95DB-4FD9-EB4075268214}"/>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5" name="TextBox 4">
            <a:extLst>
              <a:ext uri="{FF2B5EF4-FFF2-40B4-BE49-F238E27FC236}">
                <a16:creationId xmlns:a16="http://schemas.microsoft.com/office/drawing/2014/main" id="{11A165AE-72F2-A9ED-6D60-A50C7C5AF74E}"/>
              </a:ext>
            </a:extLst>
          </p:cNvPr>
          <p:cNvSpPr txBox="1"/>
          <p:nvPr/>
        </p:nvSpPr>
        <p:spPr>
          <a:xfrm>
            <a:off x="2209800" y="1295400"/>
            <a:ext cx="6477000" cy="4832092"/>
          </a:xfrm>
          <a:prstGeom prst="rect">
            <a:avLst/>
          </a:prstGeom>
          <a:noFill/>
        </p:spPr>
        <p:txBody>
          <a:bodyPr wrap="square">
            <a:spAutoFit/>
          </a:bodyPr>
          <a:lstStyle/>
          <a:p>
            <a:pPr marL="465138" indent="-465138" fontAlgn="auto">
              <a:spcBef>
                <a:spcPts val="0"/>
              </a:spcBef>
              <a:spcAft>
                <a:spcPts val="800"/>
              </a:spcAft>
              <a:buClr>
                <a:srgbClr val="0070C0"/>
              </a:buClr>
              <a:buFont typeface="Wingdings 2" pitchFamily="18" charset="2"/>
              <a:buChar char="è"/>
              <a:defRPr/>
            </a:pPr>
            <a:r>
              <a:rPr lang="en-US" sz="2400" dirty="0">
                <a:effectLst>
                  <a:outerShdw blurRad="60007" dist="310007" dir="7680000" sy="30000" kx="1300200" algn="ctr" rotWithShape="0">
                    <a:prstClr val="black">
                      <a:alpha val="32000"/>
                    </a:prstClr>
                  </a:outerShdw>
                </a:effectLst>
                <a:latin typeface="Book Antiqua" pitchFamily="18" charset="0"/>
                <a:cs typeface="+mn-cs"/>
              </a:rPr>
              <a:t>Lyrics written by Horatio Spafford in 1873.</a:t>
            </a:r>
          </a:p>
          <a:p>
            <a:pPr marL="922338" lvl="1" indent="-465138" fontAlgn="auto">
              <a:spcBef>
                <a:spcPts val="0"/>
              </a:spcBef>
              <a:spcAft>
                <a:spcPts val="800"/>
              </a:spcAft>
              <a:buClr>
                <a:schemeClr val="accent2">
                  <a:lumMod val="75000"/>
                </a:schemeClr>
              </a:buClr>
              <a:buFont typeface="Wingdings" pitchFamily="2" charset="2"/>
              <a:buChar char="v"/>
              <a:defRPr/>
            </a:pPr>
            <a:r>
              <a:rPr lang="en-US" sz="2400" dirty="0">
                <a:effectLst>
                  <a:outerShdw blurRad="60007" dist="310007" dir="7680000" sy="30000" kx="1300200" algn="ctr" rotWithShape="0">
                    <a:prstClr val="black">
                      <a:alpha val="32000"/>
                    </a:prstClr>
                  </a:outerShdw>
                </a:effectLst>
                <a:latin typeface="Book Antiqua" pitchFamily="18" charset="0"/>
                <a:cs typeface="+mn-cs"/>
              </a:rPr>
              <a:t>Spafford and his wife Anna suffered the loss of most of their physical possessions and real estate investments in the Great Chicago Fire of 1871.</a:t>
            </a:r>
          </a:p>
          <a:p>
            <a:pPr marL="922338" lvl="1" indent="-465138" fontAlgn="auto">
              <a:spcBef>
                <a:spcPts val="0"/>
              </a:spcBef>
              <a:spcAft>
                <a:spcPts val="800"/>
              </a:spcAft>
              <a:buClr>
                <a:schemeClr val="accent2">
                  <a:lumMod val="75000"/>
                </a:schemeClr>
              </a:buClr>
              <a:buFont typeface="Wingdings" pitchFamily="2" charset="2"/>
              <a:buChar char="v"/>
              <a:defRPr/>
            </a:pPr>
            <a:r>
              <a:rPr lang="en-US" sz="2400" dirty="0">
                <a:effectLst>
                  <a:outerShdw blurRad="60007" dist="310007" dir="7680000" sy="30000" kx="1300200" algn="ctr" rotWithShape="0">
                    <a:prstClr val="black">
                      <a:alpha val="32000"/>
                    </a:prstClr>
                  </a:outerShdw>
                </a:effectLst>
                <a:latin typeface="Book Antiqua" pitchFamily="18" charset="0"/>
                <a:cs typeface="+mn-cs"/>
              </a:rPr>
              <a:t>They lost their four daughters when the ship SS Ville du Havre sank in the North Atlantic in November of 1873.</a:t>
            </a:r>
          </a:p>
          <a:p>
            <a:pPr marL="465138" indent="-465138" fontAlgn="auto">
              <a:spcBef>
                <a:spcPts val="0"/>
              </a:spcBef>
              <a:spcAft>
                <a:spcPts val="800"/>
              </a:spcAft>
              <a:buClr>
                <a:srgbClr val="0070C0"/>
              </a:buClr>
              <a:buFont typeface="Wingdings 2" pitchFamily="18" charset="2"/>
              <a:buChar char="è"/>
              <a:defRPr/>
            </a:pPr>
            <a:r>
              <a:rPr lang="en-US" sz="2400" dirty="0">
                <a:effectLst>
                  <a:outerShdw blurRad="60007" dist="310007" dir="7680000" sy="30000" kx="1300200" algn="ctr" rotWithShape="0">
                    <a:prstClr val="black">
                      <a:alpha val="32000"/>
                    </a:prstClr>
                  </a:outerShdw>
                </a:effectLst>
                <a:latin typeface="Book Antiqua" pitchFamily="18" charset="0"/>
                <a:cs typeface="+mn-cs"/>
              </a:rPr>
              <a:t>Written on the deck of a ship near the spot where his four daughters had died, while on his way to Wales to pick up his wife, Anna, who was one of 87 survivors.</a:t>
            </a:r>
          </a:p>
        </p:txBody>
      </p:sp>
      <p:pic>
        <p:nvPicPr>
          <p:cNvPr id="71682" name="Picture 2" descr="http://biblicalthought.com/blog/wp-content/uploads/2008/08/spafford_hg-103x1422.jpg">
            <a:extLst>
              <a:ext uri="{FF2B5EF4-FFF2-40B4-BE49-F238E27FC236}">
                <a16:creationId xmlns:a16="http://schemas.microsoft.com/office/drawing/2014/main" id="{1893ECC1-F88B-1A44-3820-F1EC0A7CD0A4}"/>
              </a:ext>
            </a:extLst>
          </p:cNvPr>
          <p:cNvPicPr>
            <a:picLocks noChangeAspect="1" noChangeArrowheads="1"/>
          </p:cNvPicPr>
          <p:nvPr/>
        </p:nvPicPr>
        <p:blipFill>
          <a:blip r:embed="rId3" cstate="print"/>
          <a:srcRect/>
          <a:stretch>
            <a:fillRect/>
          </a:stretch>
        </p:blipFill>
        <p:spPr bwMode="auto">
          <a:xfrm>
            <a:off x="76200" y="1600200"/>
            <a:ext cx="2514600" cy="34667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75B8BCFF-FC0F-D83F-8F9E-3514AA2A27F4}"/>
              </a:ext>
            </a:extLst>
          </p:cNvPr>
          <p:cNvSpPr/>
          <p:nvPr/>
        </p:nvSpPr>
        <p:spPr>
          <a:xfrm>
            <a:off x="4648200" y="2057400"/>
            <a:ext cx="4343400" cy="4572000"/>
          </a:xfrm>
          <a:prstGeom prst="round2DiagRect">
            <a:avLst/>
          </a:prstGeom>
          <a:solidFill>
            <a:srgbClr val="C6D9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3" name="TextBox 2">
            <a:extLst>
              <a:ext uri="{FF2B5EF4-FFF2-40B4-BE49-F238E27FC236}">
                <a16:creationId xmlns:a16="http://schemas.microsoft.com/office/drawing/2014/main" id="{B510CF31-4CC2-DF64-727A-AED47E6E73E8}"/>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4" name="TextBox 3">
            <a:extLst>
              <a:ext uri="{FF2B5EF4-FFF2-40B4-BE49-F238E27FC236}">
                <a16:creationId xmlns:a16="http://schemas.microsoft.com/office/drawing/2014/main" id="{15A35E1A-28B1-E543-CE31-3F3058B74CD8}"/>
              </a:ext>
            </a:extLst>
          </p:cNvPr>
          <p:cNvSpPr txBox="1"/>
          <p:nvPr/>
        </p:nvSpPr>
        <p:spPr>
          <a:xfrm>
            <a:off x="152400" y="1811752"/>
            <a:ext cx="4191000" cy="3379206"/>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When peace like a river </a:t>
            </a:r>
            <a:r>
              <a:rPr lang="en-US" sz="3200" b="1" spc="150" dirty="0" err="1">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attendeth</a:t>
            </a:r>
            <a: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 my way, </a:t>
            </a:r>
          </a:p>
          <a:p>
            <a:pPr algn="ctr" fontAlgn="auto">
              <a:spcBef>
                <a:spcPts val="0"/>
              </a:spcBef>
              <a:spcAft>
                <a:spcPts val="0"/>
              </a:spcAft>
              <a:defRPr/>
            </a:pPr>
            <a: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When sorrows like sea billows roll,</a:t>
            </a:r>
          </a:p>
          <a:p>
            <a:pPr algn="ctr" fontAlgn="auto">
              <a:spcBef>
                <a:spcPts val="0"/>
              </a:spcBef>
              <a:spcAft>
                <a:spcPts val="0"/>
              </a:spcAft>
              <a:defRPr/>
            </a:pPr>
            <a: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Whatever my lot, Thou hast taught me to say,</a:t>
            </a:r>
            <a:b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br>
            <a: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It is well, it is well with my soul.”</a:t>
            </a:r>
          </a:p>
        </p:txBody>
      </p:sp>
      <p:sp>
        <p:nvSpPr>
          <p:cNvPr id="5" name="TextBox 4">
            <a:extLst>
              <a:ext uri="{FF2B5EF4-FFF2-40B4-BE49-F238E27FC236}">
                <a16:creationId xmlns:a16="http://schemas.microsoft.com/office/drawing/2014/main" id="{FC3B19AD-7330-EC56-0AF5-967091F5F75D}"/>
              </a:ext>
            </a:extLst>
          </p:cNvPr>
          <p:cNvSpPr txBox="1"/>
          <p:nvPr/>
        </p:nvSpPr>
        <p:spPr>
          <a:xfrm>
            <a:off x="0" y="838200"/>
            <a:ext cx="9144000" cy="830997"/>
          </a:xfrm>
          <a:prstGeom prst="rect">
            <a:avLst/>
          </a:prstGeom>
          <a:solidFill>
            <a:srgbClr val="C6D9F1">
              <a:alpha val="80000"/>
            </a:srgbClr>
          </a:solidFill>
          <a:ln>
            <a:noFill/>
          </a:ln>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effectLst>
                  <a:outerShdw blurRad="50800" dist="39000" dir="5460000" algn="tl">
                    <a:srgbClr val="000000">
                      <a:alpha val="38000"/>
                    </a:srgbClr>
                  </a:outerShdw>
                </a:effectLst>
                <a:latin typeface="Berlin Sans FB Demi" pitchFamily="34" charset="0"/>
              </a:rPr>
              <a:t>In Every Circumstance</a:t>
            </a:r>
          </a:p>
        </p:txBody>
      </p:sp>
      <p:sp>
        <p:nvSpPr>
          <p:cNvPr id="6" name="TextBox 5">
            <a:extLst>
              <a:ext uri="{FF2B5EF4-FFF2-40B4-BE49-F238E27FC236}">
                <a16:creationId xmlns:a16="http://schemas.microsoft.com/office/drawing/2014/main" id="{A348A3DF-EBEB-55E0-AA72-7C2A48CF2E82}"/>
              </a:ext>
            </a:extLst>
          </p:cNvPr>
          <p:cNvSpPr txBox="1"/>
          <p:nvPr/>
        </p:nvSpPr>
        <p:spPr>
          <a:xfrm>
            <a:off x="4648200" y="2209800"/>
            <a:ext cx="4267200" cy="4012637"/>
          </a:xfrm>
          <a:prstGeom prst="rect">
            <a:avLst/>
          </a:prstGeom>
          <a:noFill/>
        </p:spPr>
        <p:txBody>
          <a:bodyPr wrap="square">
            <a:spAutoFit/>
          </a:bodyPr>
          <a:lstStyle/>
          <a:p>
            <a:pPr marL="457200" indent="-457200" fontAlgn="auto">
              <a:lnSpc>
                <a:spcPct val="85000"/>
              </a:lnSpc>
              <a:spcBef>
                <a:spcPts val="0"/>
              </a:spcBef>
              <a:spcAft>
                <a:spcPts val="1200"/>
              </a:spcAft>
              <a:buClr>
                <a:schemeClr val="tx2">
                  <a:lumMod val="60000"/>
                  <a:lumOff val="40000"/>
                </a:schemeClr>
              </a:buClr>
              <a:buFont typeface="Wingdings 2" pitchFamily="18" charset="2"/>
              <a:buChar char="è"/>
              <a:defRPr/>
            </a:pPr>
            <a:r>
              <a:rPr lang="en-US" sz="2400" dirty="0">
                <a:effectLst>
                  <a:outerShdw blurRad="60007" dist="310007" dir="7680000" sy="30000" kx="1300200" algn="ctr" rotWithShape="0">
                    <a:prstClr val="black">
                      <a:alpha val="32000"/>
                    </a:prstClr>
                  </a:outerShdw>
                </a:effectLst>
                <a:latin typeface="Berlin Sans FB Demi" pitchFamily="34" charset="0"/>
                <a:cs typeface="+mn-cs"/>
              </a:rPr>
              <a:t>Be anxious for nothing </a:t>
            </a:r>
            <a:r>
              <a:rPr lang="en-US" sz="2400" dirty="0">
                <a:effectLst>
                  <a:outerShdw blurRad="60007" dist="310007" dir="7680000" sy="30000" kx="1300200" algn="ctr" rotWithShape="0">
                    <a:prstClr val="black">
                      <a:alpha val="32000"/>
                    </a:prstClr>
                  </a:outerShdw>
                </a:effectLst>
                <a:latin typeface="Book Antiqua" panose="02040602050305030304" pitchFamily="18" charset="0"/>
                <a:cs typeface="+mn-cs"/>
              </a:rPr>
              <a:t>–</a:t>
            </a:r>
            <a:r>
              <a:rPr lang="en-US" sz="2400" dirty="0">
                <a:effectLst>
                  <a:outerShdw blurRad="60007" dist="310007" dir="7680000" sy="30000" kx="1300200" algn="ctr" rotWithShape="0">
                    <a:prstClr val="black">
                      <a:alpha val="32000"/>
                    </a:prstClr>
                  </a:outerShdw>
                </a:effectLst>
                <a:latin typeface="Berlin Sans FB Demi" pitchFamily="34" charset="0"/>
                <a:cs typeface="+mn-cs"/>
              </a:rPr>
              <a:t> </a:t>
            </a:r>
            <a:r>
              <a:rPr lang="en-US" sz="2400" dirty="0">
                <a:effectLst>
                  <a:outerShdw blurRad="60007" dist="310007" dir="7680000" sy="30000" kx="1300200" algn="ctr" rotWithShape="0">
                    <a:prstClr val="black">
                      <a:alpha val="32000"/>
                    </a:prstClr>
                  </a:outerShdw>
                </a:effectLst>
                <a:latin typeface="Book Antiqua" pitchFamily="18" charset="0"/>
                <a:cs typeface="+mn-cs"/>
              </a:rPr>
              <a:t>Philippians 4:4-7</a:t>
            </a:r>
          </a:p>
          <a:p>
            <a:pPr marL="457200" indent="-457200" fontAlgn="auto">
              <a:lnSpc>
                <a:spcPct val="85000"/>
              </a:lnSpc>
              <a:spcBef>
                <a:spcPts val="0"/>
              </a:spcBef>
              <a:spcAft>
                <a:spcPts val="1200"/>
              </a:spcAft>
              <a:buClr>
                <a:schemeClr val="tx2">
                  <a:lumMod val="60000"/>
                  <a:lumOff val="40000"/>
                </a:schemeClr>
              </a:buClr>
              <a:buFont typeface="Wingdings 2" pitchFamily="18" charset="2"/>
              <a:buChar char="è"/>
              <a:defRPr/>
            </a:pPr>
            <a:r>
              <a:rPr lang="en-US" sz="2400" dirty="0">
                <a:effectLst>
                  <a:outerShdw blurRad="60007" dist="310007" dir="7680000" sy="30000" kx="1300200" algn="ctr" rotWithShape="0">
                    <a:prstClr val="black">
                      <a:alpha val="32000"/>
                    </a:prstClr>
                  </a:outerShdw>
                </a:effectLst>
                <a:latin typeface="Berlin Sans FB Demi" pitchFamily="34" charset="0"/>
                <a:cs typeface="+mn-cs"/>
              </a:rPr>
              <a:t>Think Right </a:t>
            </a:r>
            <a:r>
              <a:rPr lang="en-US" sz="2400" dirty="0">
                <a:effectLst>
                  <a:outerShdw blurRad="60007" dist="310007" dir="7680000" sy="30000" kx="1300200" algn="ctr" rotWithShape="0">
                    <a:prstClr val="black">
                      <a:alpha val="32000"/>
                    </a:prstClr>
                  </a:outerShdw>
                </a:effectLst>
                <a:latin typeface="Book Antiqua" pitchFamily="18" charset="0"/>
                <a:cs typeface="+mn-cs"/>
              </a:rPr>
              <a:t>– Philippians 4:8; Matthew 6:19-23</a:t>
            </a:r>
          </a:p>
          <a:p>
            <a:pPr marL="457200" indent="-457200" fontAlgn="auto">
              <a:lnSpc>
                <a:spcPct val="85000"/>
              </a:lnSpc>
              <a:spcBef>
                <a:spcPts val="0"/>
              </a:spcBef>
              <a:spcAft>
                <a:spcPts val="1200"/>
              </a:spcAft>
              <a:buClr>
                <a:schemeClr val="tx2">
                  <a:lumMod val="60000"/>
                  <a:lumOff val="40000"/>
                </a:schemeClr>
              </a:buClr>
              <a:buFont typeface="Wingdings 2" pitchFamily="18" charset="2"/>
              <a:buChar char="è"/>
              <a:defRPr/>
            </a:pPr>
            <a:r>
              <a:rPr lang="en-US" sz="2400" dirty="0">
                <a:effectLst>
                  <a:outerShdw blurRad="60007" dist="310007" dir="7680000" sy="30000" kx="1300200" algn="ctr" rotWithShape="0">
                    <a:prstClr val="black">
                      <a:alpha val="32000"/>
                    </a:prstClr>
                  </a:outerShdw>
                </a:effectLst>
                <a:latin typeface="Berlin Sans FB Demi" pitchFamily="34" charset="0"/>
                <a:cs typeface="+mn-cs"/>
              </a:rPr>
              <a:t>LEARN to be CONTENT</a:t>
            </a:r>
            <a:r>
              <a:rPr lang="en-US" sz="2400" dirty="0">
                <a:effectLst>
                  <a:outerShdw blurRad="60007" dist="310007" dir="7680000" sy="30000" kx="1300200" algn="ctr" rotWithShape="0">
                    <a:prstClr val="black">
                      <a:alpha val="32000"/>
                    </a:prstClr>
                  </a:outerShdw>
                </a:effectLst>
                <a:latin typeface="Book Antiqua" pitchFamily="18" charset="0"/>
                <a:cs typeface="+mn-cs"/>
              </a:rPr>
              <a:t>– </a:t>
            </a:r>
            <a:br>
              <a:rPr lang="en-US" sz="2400" dirty="0">
                <a:effectLst>
                  <a:outerShdw blurRad="60007" dist="310007" dir="7680000" sy="30000" kx="1300200" algn="ctr" rotWithShape="0">
                    <a:prstClr val="black">
                      <a:alpha val="32000"/>
                    </a:prstClr>
                  </a:outerShdw>
                </a:effectLst>
                <a:latin typeface="Book Antiqua" pitchFamily="18" charset="0"/>
                <a:cs typeface="+mn-cs"/>
              </a:rPr>
            </a:br>
            <a:r>
              <a:rPr lang="en-US" sz="2400" dirty="0">
                <a:effectLst>
                  <a:outerShdw blurRad="60007" dist="310007" dir="7680000" sy="30000" kx="1300200" algn="ctr" rotWithShape="0">
                    <a:prstClr val="black">
                      <a:alpha val="32000"/>
                    </a:prstClr>
                  </a:outerShdw>
                </a:effectLst>
                <a:latin typeface="Book Antiqua" pitchFamily="18" charset="0"/>
                <a:cs typeface="+mn-cs"/>
              </a:rPr>
              <a:t>Philippians 4:11-12</a:t>
            </a:r>
          </a:p>
          <a:p>
            <a:pPr marL="457200" indent="-457200" fontAlgn="auto">
              <a:lnSpc>
                <a:spcPct val="85000"/>
              </a:lnSpc>
              <a:spcBef>
                <a:spcPts val="0"/>
              </a:spcBef>
              <a:spcAft>
                <a:spcPts val="1200"/>
              </a:spcAft>
              <a:buClr>
                <a:schemeClr val="tx2">
                  <a:lumMod val="60000"/>
                  <a:lumOff val="40000"/>
                </a:schemeClr>
              </a:buClr>
              <a:buFont typeface="Wingdings 2" pitchFamily="18" charset="2"/>
              <a:buChar char="è"/>
              <a:defRPr/>
            </a:pPr>
            <a:r>
              <a:rPr lang="en-US" sz="2400" dirty="0">
                <a:effectLst>
                  <a:outerShdw blurRad="60007" dist="310007" dir="7680000" sy="30000" kx="1300200" algn="ctr" rotWithShape="0">
                    <a:prstClr val="black">
                      <a:alpha val="32000"/>
                    </a:prstClr>
                  </a:outerShdw>
                </a:effectLst>
                <a:latin typeface="Berlin Sans FB Demi" pitchFamily="34" charset="0"/>
                <a:cs typeface="+mn-cs"/>
              </a:rPr>
              <a:t>We must build our life on the solid foundation </a:t>
            </a:r>
            <a:r>
              <a:rPr lang="en-US" sz="2400" dirty="0">
                <a:effectLst>
                  <a:outerShdw blurRad="60007" dist="310007" dir="7680000" sy="30000" kx="1300200" algn="ctr" rotWithShape="0">
                    <a:prstClr val="black">
                      <a:alpha val="32000"/>
                    </a:prstClr>
                  </a:outerShdw>
                </a:effectLst>
                <a:latin typeface="Book Antiqua" panose="02040602050305030304" pitchFamily="18" charset="0"/>
                <a:cs typeface="+mn-cs"/>
              </a:rPr>
              <a:t>-</a:t>
            </a:r>
            <a:r>
              <a:rPr lang="en-US" sz="2400" dirty="0">
                <a:effectLst>
                  <a:outerShdw blurRad="60007" dist="310007" dir="7680000" sy="30000" kx="1300200" algn="ctr" rotWithShape="0">
                    <a:prstClr val="black">
                      <a:alpha val="32000"/>
                    </a:prstClr>
                  </a:outerShdw>
                </a:effectLst>
                <a:latin typeface="Berlin Sans FB Demi" pitchFamily="34" charset="0"/>
                <a:cs typeface="+mn-cs"/>
              </a:rPr>
              <a:t> trusting God </a:t>
            </a:r>
            <a:r>
              <a:rPr lang="en-US" sz="2400" dirty="0">
                <a:effectLst>
                  <a:outerShdw blurRad="60007" dist="310007" dir="7680000" sy="30000" kx="1300200" algn="ctr" rotWithShape="0">
                    <a:prstClr val="black">
                      <a:alpha val="32000"/>
                    </a:prstClr>
                  </a:outerShdw>
                </a:effectLst>
                <a:latin typeface="Book Antiqua" pitchFamily="18" charset="0"/>
                <a:cs typeface="+mn-cs"/>
              </a:rPr>
              <a:t>–Matthew 7:24-27; Proverbs 10:25; Philippians 4:13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0" fill="hold"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6">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 calcmode="lin" valueType="num">
                                      <p:cBhvr>
                                        <p:cTn id="3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6">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p:cTn id="4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6">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 calcmode="lin" valueType="num">
                                      <p:cBhvr>
                                        <p:cTn id="50"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51"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5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4DF0240D-81CC-F562-EEFA-9AAF4D426F44}"/>
              </a:ext>
            </a:extLst>
          </p:cNvPr>
          <p:cNvSpPr/>
          <p:nvPr/>
        </p:nvSpPr>
        <p:spPr>
          <a:xfrm>
            <a:off x="4800600" y="2209800"/>
            <a:ext cx="4114800" cy="4343400"/>
          </a:xfrm>
          <a:prstGeom prst="round2DiagRect">
            <a:avLst/>
          </a:prstGeom>
          <a:solidFill>
            <a:srgbClr val="C6D9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3" name="TextBox 2">
            <a:extLst>
              <a:ext uri="{FF2B5EF4-FFF2-40B4-BE49-F238E27FC236}">
                <a16:creationId xmlns:a16="http://schemas.microsoft.com/office/drawing/2014/main" id="{B8BA1342-50A3-90FC-3BD2-5442D2B77E59}"/>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cs typeface="+mn-cs"/>
              </a:rPr>
              <a:t>”</a:t>
            </a:r>
          </a:p>
        </p:txBody>
      </p:sp>
      <p:sp>
        <p:nvSpPr>
          <p:cNvPr id="4" name="TextBox 3">
            <a:extLst>
              <a:ext uri="{FF2B5EF4-FFF2-40B4-BE49-F238E27FC236}">
                <a16:creationId xmlns:a16="http://schemas.microsoft.com/office/drawing/2014/main" id="{D0181FCE-3DA5-F3AB-CEB5-7192BBA93950}"/>
              </a:ext>
            </a:extLst>
          </p:cNvPr>
          <p:cNvSpPr txBox="1"/>
          <p:nvPr/>
        </p:nvSpPr>
        <p:spPr>
          <a:xfrm>
            <a:off x="76200" y="2241582"/>
            <a:ext cx="4495800" cy="3785652"/>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30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"Though Satan should buffet,</a:t>
            </a:r>
            <a:br>
              <a:rPr lang="en-US" sz="30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br>
            <a:r>
              <a:rPr lang="en-US" sz="30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Though trials should come,</a:t>
            </a:r>
            <a:br>
              <a:rPr lang="en-US" sz="30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br>
            <a:r>
              <a:rPr lang="en-US" sz="30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Let this blest assurance control,</a:t>
            </a:r>
            <a:br>
              <a:rPr lang="en-US" sz="30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br>
            <a:r>
              <a:rPr lang="en-US" sz="30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That Christ hath regarded my helpless estate,</a:t>
            </a:r>
            <a:br>
              <a:rPr lang="en-US" sz="30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br>
            <a:r>
              <a:rPr lang="en-US" sz="30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And hath shed His own blood for my soul.</a:t>
            </a:r>
          </a:p>
        </p:txBody>
      </p:sp>
      <p:sp>
        <p:nvSpPr>
          <p:cNvPr id="5" name="TextBox 4">
            <a:extLst>
              <a:ext uri="{FF2B5EF4-FFF2-40B4-BE49-F238E27FC236}">
                <a16:creationId xmlns:a16="http://schemas.microsoft.com/office/drawing/2014/main" id="{B56C00C4-DBC1-9B2D-607D-95655A95FA68}"/>
              </a:ext>
            </a:extLst>
          </p:cNvPr>
          <p:cNvSpPr txBox="1"/>
          <p:nvPr/>
        </p:nvSpPr>
        <p:spPr>
          <a:xfrm>
            <a:off x="0" y="838200"/>
            <a:ext cx="9144000" cy="830997"/>
          </a:xfrm>
          <a:prstGeom prst="rect">
            <a:avLst/>
          </a:prstGeom>
          <a:solidFill>
            <a:srgbClr val="C6D9F1">
              <a:alpha val="80000"/>
            </a:srgbClr>
          </a:solidFill>
          <a:ln>
            <a:noFill/>
          </a:ln>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effectLst>
                  <a:outerShdw blurRad="50800" dist="39000" dir="5460000" algn="tl">
                    <a:srgbClr val="000000">
                      <a:alpha val="38000"/>
                    </a:srgbClr>
                  </a:outerShdw>
                </a:effectLst>
                <a:latin typeface="Berlin Sans FB Demi" pitchFamily="34" charset="0"/>
              </a:rPr>
              <a:t>Because of God’s Grace</a:t>
            </a:r>
          </a:p>
        </p:txBody>
      </p:sp>
      <p:sp>
        <p:nvSpPr>
          <p:cNvPr id="6" name="TextBox 5">
            <a:extLst>
              <a:ext uri="{FF2B5EF4-FFF2-40B4-BE49-F238E27FC236}">
                <a16:creationId xmlns:a16="http://schemas.microsoft.com/office/drawing/2014/main" id="{EE959A5F-F41F-582F-66D5-1A55C0DE974A}"/>
              </a:ext>
            </a:extLst>
          </p:cNvPr>
          <p:cNvSpPr txBox="1"/>
          <p:nvPr/>
        </p:nvSpPr>
        <p:spPr>
          <a:xfrm>
            <a:off x="4800600" y="2304256"/>
            <a:ext cx="4114800" cy="4154488"/>
          </a:xfrm>
          <a:prstGeom prst="rect">
            <a:avLst/>
          </a:prstGeom>
          <a:noFill/>
        </p:spPr>
        <p:txBody>
          <a:bodyPr wrap="square">
            <a:spAutoFit/>
          </a:bodyPr>
          <a:lstStyle/>
          <a:p>
            <a:pPr marL="457200" indent="-457200" fontAlgn="auto">
              <a:spcBef>
                <a:spcPts val="0"/>
              </a:spcBef>
              <a:spcAft>
                <a:spcPts val="0"/>
              </a:spcAft>
              <a:buClr>
                <a:schemeClr val="tx2">
                  <a:lumMod val="60000"/>
                  <a:lumOff val="40000"/>
                </a:schemeClr>
              </a:buClr>
              <a:buFont typeface="Wingdings 2" pitchFamily="18" charset="2"/>
              <a:buChar char="è"/>
              <a:defRPr/>
            </a:pPr>
            <a:r>
              <a:rPr lang="en-US" sz="2400" dirty="0">
                <a:effectLst>
                  <a:outerShdw blurRad="60007" dist="310007" dir="7680000" sy="30000" kx="1300200" algn="ctr" rotWithShape="0">
                    <a:prstClr val="black">
                      <a:alpha val="32000"/>
                    </a:prstClr>
                  </a:outerShdw>
                </a:effectLst>
                <a:latin typeface="Berlin Sans FB Demi" pitchFamily="34" charset="0"/>
                <a:cs typeface="+mn-cs"/>
              </a:rPr>
              <a:t>Satan’s goal is to destroy us </a:t>
            </a:r>
            <a:r>
              <a:rPr lang="en-US" sz="2400" dirty="0">
                <a:effectLst>
                  <a:outerShdw blurRad="60007" dist="310007" dir="7680000" sy="30000" kx="1300200" algn="ctr" rotWithShape="0">
                    <a:prstClr val="black">
                      <a:alpha val="32000"/>
                    </a:prstClr>
                  </a:outerShdw>
                </a:effectLst>
                <a:latin typeface="Book Antiqua" panose="02040602050305030304" pitchFamily="18" charset="0"/>
                <a:cs typeface="+mn-cs"/>
              </a:rPr>
              <a:t>–</a:t>
            </a:r>
            <a:r>
              <a:rPr lang="en-US" sz="2400" dirty="0">
                <a:effectLst>
                  <a:outerShdw blurRad="60007" dist="310007" dir="7680000" sy="30000" kx="1300200" algn="ctr" rotWithShape="0">
                    <a:prstClr val="black">
                      <a:alpha val="32000"/>
                    </a:prstClr>
                  </a:outerShdw>
                </a:effectLst>
                <a:latin typeface="Berlin Sans FB Demi" pitchFamily="34" charset="0"/>
                <a:cs typeface="+mn-cs"/>
              </a:rPr>
              <a:t> </a:t>
            </a:r>
            <a:r>
              <a:rPr lang="en-US" sz="2400" dirty="0">
                <a:effectLst>
                  <a:outerShdw blurRad="60007" dist="310007" dir="7680000" sy="30000" kx="1300200" algn="ctr" rotWithShape="0">
                    <a:prstClr val="black">
                      <a:alpha val="32000"/>
                    </a:prstClr>
                  </a:outerShdw>
                </a:effectLst>
                <a:latin typeface="Book Antiqua" pitchFamily="18" charset="0"/>
                <a:cs typeface="+mn-cs"/>
              </a:rPr>
              <a:t>1 Peter 5:8; Ephesians 6:10-18</a:t>
            </a:r>
          </a:p>
          <a:p>
            <a:pPr marL="457200" indent="-457200" fontAlgn="auto">
              <a:spcBef>
                <a:spcPts val="0"/>
              </a:spcBef>
              <a:spcAft>
                <a:spcPts val="0"/>
              </a:spcAft>
              <a:buClr>
                <a:schemeClr val="tx2">
                  <a:lumMod val="60000"/>
                  <a:lumOff val="40000"/>
                </a:schemeClr>
              </a:buClr>
              <a:buFont typeface="Wingdings 2" pitchFamily="18" charset="2"/>
              <a:buChar char="è"/>
              <a:defRPr/>
            </a:pPr>
            <a:r>
              <a:rPr lang="en-US" sz="2400" dirty="0">
                <a:effectLst>
                  <a:outerShdw blurRad="60007" dist="310007" dir="7680000" sy="30000" kx="1300200" algn="ctr" rotWithShape="0">
                    <a:prstClr val="black">
                      <a:alpha val="32000"/>
                    </a:prstClr>
                  </a:outerShdw>
                </a:effectLst>
                <a:latin typeface="Berlin Sans FB Demi" pitchFamily="34" charset="0"/>
                <a:cs typeface="+mn-cs"/>
              </a:rPr>
              <a:t>God cares for us </a:t>
            </a:r>
            <a:r>
              <a:rPr lang="en-US" sz="2400" dirty="0">
                <a:effectLst>
                  <a:outerShdw blurRad="60007" dist="310007" dir="7680000" sy="30000" kx="1300200" algn="ctr" rotWithShape="0">
                    <a:prstClr val="black">
                      <a:alpha val="32000"/>
                    </a:prstClr>
                  </a:outerShdw>
                </a:effectLst>
                <a:latin typeface="Book Antiqua" panose="02040602050305030304" pitchFamily="18" charset="0"/>
                <a:cs typeface="+mn-cs"/>
              </a:rPr>
              <a:t>–</a:t>
            </a:r>
            <a:r>
              <a:rPr lang="en-US" sz="2400" dirty="0">
                <a:effectLst>
                  <a:outerShdw blurRad="60007" dist="310007" dir="7680000" sy="30000" kx="1300200" algn="ctr" rotWithShape="0">
                    <a:prstClr val="black">
                      <a:alpha val="32000"/>
                    </a:prstClr>
                  </a:outerShdw>
                </a:effectLst>
                <a:latin typeface="Berlin Sans FB Demi" pitchFamily="34" charset="0"/>
                <a:cs typeface="+mn-cs"/>
              </a:rPr>
              <a:t> He has provided our every need </a:t>
            </a:r>
            <a:r>
              <a:rPr lang="en-US" sz="2400" dirty="0">
                <a:effectLst>
                  <a:outerShdw blurRad="60007" dist="310007" dir="7680000" sy="30000" kx="1300200" algn="ctr" rotWithShape="0">
                    <a:prstClr val="black">
                      <a:alpha val="32000"/>
                    </a:prstClr>
                  </a:outerShdw>
                </a:effectLst>
                <a:latin typeface="Book Antiqua" pitchFamily="18" charset="0"/>
                <a:cs typeface="+mn-cs"/>
              </a:rPr>
              <a:t>– 1 Peter 5:7,9-10</a:t>
            </a:r>
          </a:p>
          <a:p>
            <a:pPr marL="457200" indent="-457200" fontAlgn="auto">
              <a:spcBef>
                <a:spcPts val="0"/>
              </a:spcBef>
              <a:spcAft>
                <a:spcPts val="0"/>
              </a:spcAft>
              <a:buClr>
                <a:schemeClr val="tx2">
                  <a:lumMod val="60000"/>
                  <a:lumOff val="40000"/>
                </a:schemeClr>
              </a:buClr>
              <a:buFont typeface="Wingdings 2" pitchFamily="18" charset="2"/>
              <a:buChar char="è"/>
              <a:defRPr/>
            </a:pPr>
            <a:r>
              <a:rPr lang="en-US" sz="2400" dirty="0">
                <a:effectLst>
                  <a:outerShdw blurRad="60007" dist="310007" dir="7680000" sy="30000" kx="1300200" algn="ctr" rotWithShape="0">
                    <a:prstClr val="black">
                      <a:alpha val="32000"/>
                    </a:prstClr>
                  </a:outerShdw>
                </a:effectLst>
                <a:latin typeface="Berlin Sans FB Demi" pitchFamily="34" charset="0"/>
                <a:cs typeface="+mn-cs"/>
              </a:rPr>
              <a:t>Our greatest need is the salvation of our souls </a:t>
            </a:r>
            <a:r>
              <a:rPr lang="en-US" sz="2400" dirty="0">
                <a:effectLst>
                  <a:outerShdw blurRad="60007" dist="310007" dir="7680000" sy="30000" kx="1300200" algn="ctr" rotWithShape="0">
                    <a:prstClr val="black">
                      <a:alpha val="32000"/>
                    </a:prstClr>
                  </a:outerShdw>
                </a:effectLst>
                <a:latin typeface="Book Antiqua" pitchFamily="18" charset="0"/>
                <a:cs typeface="+mn-cs"/>
              </a:rPr>
              <a:t>–Luke 12:15-21; John 3:16; Romans 5:8-9; </a:t>
            </a:r>
            <a:br>
              <a:rPr lang="en-US" sz="2400" dirty="0">
                <a:effectLst>
                  <a:outerShdw blurRad="60007" dist="310007" dir="7680000" sy="30000" kx="1300200" algn="ctr" rotWithShape="0">
                    <a:prstClr val="black">
                      <a:alpha val="32000"/>
                    </a:prstClr>
                  </a:outerShdw>
                </a:effectLst>
                <a:latin typeface="Book Antiqua" pitchFamily="18" charset="0"/>
                <a:cs typeface="+mn-cs"/>
              </a:rPr>
            </a:br>
            <a:r>
              <a:rPr lang="en-US" sz="2400" dirty="0">
                <a:effectLst>
                  <a:outerShdw blurRad="60007" dist="310007" dir="7680000" sy="30000" kx="1300200" algn="ctr" rotWithShape="0">
                    <a:prstClr val="black">
                      <a:alpha val="32000"/>
                    </a:prstClr>
                  </a:outerShdw>
                </a:effectLst>
                <a:latin typeface="Book Antiqua" pitchFamily="18" charset="0"/>
                <a:cs typeface="+mn-cs"/>
              </a:rPr>
              <a:t>Ephesians 2:8-10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4"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0"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p:cTn id="2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6">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p:cTn id="2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6">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 calcmode="lin" valueType="num">
                                      <p:cBhvr>
                                        <p:cTn id="3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BE9F5AEA-00B5-9F23-60DC-EA7D4D9FE0B2}"/>
              </a:ext>
            </a:extLst>
          </p:cNvPr>
          <p:cNvSpPr/>
          <p:nvPr/>
        </p:nvSpPr>
        <p:spPr>
          <a:xfrm>
            <a:off x="4800600" y="2209800"/>
            <a:ext cx="4114800" cy="4343400"/>
          </a:xfrm>
          <a:prstGeom prst="round2DiagRect">
            <a:avLst/>
          </a:prstGeom>
          <a:solidFill>
            <a:srgbClr val="C6D9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3" name="TextBox 2">
            <a:extLst>
              <a:ext uri="{FF2B5EF4-FFF2-40B4-BE49-F238E27FC236}">
                <a16:creationId xmlns:a16="http://schemas.microsoft.com/office/drawing/2014/main" id="{36BD2C7B-C49E-539D-CE2D-928FBDD3B921}"/>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4" name="TextBox 3">
            <a:extLst>
              <a:ext uri="{FF2B5EF4-FFF2-40B4-BE49-F238E27FC236}">
                <a16:creationId xmlns:a16="http://schemas.microsoft.com/office/drawing/2014/main" id="{77428795-1A26-2D59-F3E3-F1FE05D52704}"/>
              </a:ext>
            </a:extLst>
          </p:cNvPr>
          <p:cNvSpPr txBox="1"/>
          <p:nvPr/>
        </p:nvSpPr>
        <p:spPr>
          <a:xfrm>
            <a:off x="228600" y="2209800"/>
            <a:ext cx="4186844" cy="4031873"/>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My sin - O the bliss of this glorious thought,</a:t>
            </a:r>
            <a:b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br>
            <a: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My sin, not in part, but the whole,</a:t>
            </a:r>
            <a:b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br>
            <a: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Is nailed to the cross, and I bear it no more:</a:t>
            </a:r>
            <a:b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br>
            <a: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Praise the Lord, praise the Lord, O my soul!</a:t>
            </a:r>
          </a:p>
        </p:txBody>
      </p:sp>
      <p:sp>
        <p:nvSpPr>
          <p:cNvPr id="5" name="TextBox 4">
            <a:extLst>
              <a:ext uri="{FF2B5EF4-FFF2-40B4-BE49-F238E27FC236}">
                <a16:creationId xmlns:a16="http://schemas.microsoft.com/office/drawing/2014/main" id="{456633B5-FD1F-1560-17B6-DAA46264FBAE}"/>
              </a:ext>
            </a:extLst>
          </p:cNvPr>
          <p:cNvSpPr txBox="1"/>
          <p:nvPr/>
        </p:nvSpPr>
        <p:spPr>
          <a:xfrm>
            <a:off x="0" y="836443"/>
            <a:ext cx="9144000" cy="830997"/>
          </a:xfrm>
          <a:prstGeom prst="rect">
            <a:avLst/>
          </a:prstGeom>
          <a:solidFill>
            <a:srgbClr val="C6D9F1">
              <a:alpha val="80000"/>
            </a:srgbClr>
          </a:solidFill>
          <a:ln>
            <a:noFill/>
          </a:ln>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effectLst>
                  <a:outerShdw blurRad="50800" dist="39000" dir="5460000" algn="tl">
                    <a:srgbClr val="000000">
                      <a:alpha val="38000"/>
                    </a:srgbClr>
                  </a:outerShdw>
                </a:effectLst>
                <a:latin typeface="Berlin Sans FB Demi" pitchFamily="34" charset="0"/>
              </a:rPr>
              <a:t>Because I Am Right With God</a:t>
            </a:r>
          </a:p>
        </p:txBody>
      </p:sp>
      <p:sp>
        <p:nvSpPr>
          <p:cNvPr id="11" name="TextBox 10">
            <a:extLst>
              <a:ext uri="{FF2B5EF4-FFF2-40B4-BE49-F238E27FC236}">
                <a16:creationId xmlns:a16="http://schemas.microsoft.com/office/drawing/2014/main" id="{B3DC1B13-2C6F-C222-2885-3105F9520C84}"/>
              </a:ext>
            </a:extLst>
          </p:cNvPr>
          <p:cNvSpPr txBox="1"/>
          <p:nvPr/>
        </p:nvSpPr>
        <p:spPr>
          <a:xfrm>
            <a:off x="4800600" y="2209800"/>
            <a:ext cx="4114800" cy="4302716"/>
          </a:xfrm>
          <a:prstGeom prst="rect">
            <a:avLst/>
          </a:prstGeom>
          <a:noFill/>
        </p:spPr>
        <p:txBody>
          <a:bodyPr wrap="square">
            <a:spAutoFit/>
          </a:bodyPr>
          <a:lstStyle/>
          <a:p>
            <a:pPr marL="457200" indent="-457200" fontAlgn="auto">
              <a:lnSpc>
                <a:spcPct val="95000"/>
              </a:lnSpc>
              <a:spcBef>
                <a:spcPts val="0"/>
              </a:spcBef>
              <a:spcAft>
                <a:spcPts val="0"/>
              </a:spcAft>
              <a:buClr>
                <a:schemeClr val="tx2">
                  <a:lumMod val="60000"/>
                  <a:lumOff val="40000"/>
                </a:schemeClr>
              </a:buClr>
              <a:buFont typeface="Wingdings 2" pitchFamily="18" charset="2"/>
              <a:buChar char="è"/>
              <a:defRPr/>
            </a:pPr>
            <a:r>
              <a:rPr lang="en-US" sz="2400" dirty="0">
                <a:effectLst>
                  <a:outerShdw blurRad="60007" dist="310007" dir="7680000" sy="30000" kx="1300200" algn="ctr" rotWithShape="0">
                    <a:prstClr val="black">
                      <a:alpha val="32000"/>
                    </a:prstClr>
                  </a:outerShdw>
                </a:effectLst>
                <a:latin typeface="Berlin Sans FB Demi" pitchFamily="34" charset="0"/>
                <a:cs typeface="+mn-cs"/>
              </a:rPr>
              <a:t>I have believed and obeyed the gospel – My sins have been forgiven </a:t>
            </a:r>
            <a:r>
              <a:rPr lang="en-US" sz="2400" dirty="0">
                <a:effectLst>
                  <a:outerShdw blurRad="60007" dist="310007" dir="7680000" sy="30000" kx="1300200" algn="ctr" rotWithShape="0">
                    <a:prstClr val="black">
                      <a:alpha val="32000"/>
                    </a:prstClr>
                  </a:outerShdw>
                </a:effectLst>
                <a:latin typeface="Book Antiqua" pitchFamily="18" charset="0"/>
                <a:cs typeface="+mn-cs"/>
              </a:rPr>
              <a:t>Acts 2:38; 22:16; Galatians 3:26-27; Romans 6:3-4; 1 Peter 3:21; Ephesians 4:32; Colossians 2:12</a:t>
            </a:r>
          </a:p>
          <a:p>
            <a:pPr marL="457200" indent="-457200" fontAlgn="auto">
              <a:lnSpc>
                <a:spcPct val="95000"/>
              </a:lnSpc>
              <a:spcBef>
                <a:spcPts val="0"/>
              </a:spcBef>
              <a:spcAft>
                <a:spcPts val="0"/>
              </a:spcAft>
              <a:buClr>
                <a:schemeClr val="tx2">
                  <a:lumMod val="60000"/>
                  <a:lumOff val="40000"/>
                </a:schemeClr>
              </a:buClr>
              <a:buFont typeface="Wingdings 2" pitchFamily="18" charset="2"/>
              <a:buChar char="è"/>
              <a:defRPr/>
            </a:pPr>
            <a:r>
              <a:rPr lang="en-US" sz="2400" dirty="0">
                <a:effectLst>
                  <a:outerShdw blurRad="60007" dist="310007" dir="7680000" sy="30000" kx="1300200" algn="ctr" rotWithShape="0">
                    <a:prstClr val="black">
                      <a:alpha val="32000"/>
                    </a:prstClr>
                  </a:outerShdw>
                </a:effectLst>
                <a:latin typeface="Berlin Sans FB Demi" pitchFamily="34" charset="0"/>
                <a:cs typeface="+mn-cs"/>
              </a:rPr>
              <a:t>No matter my physical circumstance – I have cause to praise the Lord </a:t>
            </a:r>
            <a:r>
              <a:rPr lang="en-US" sz="2400" dirty="0">
                <a:effectLst>
                  <a:outerShdw blurRad="60007" dist="310007" dir="7680000" sy="30000" kx="1300200" algn="ctr" rotWithShape="0">
                    <a:prstClr val="black">
                      <a:alpha val="32000"/>
                    </a:prstClr>
                  </a:outerShdw>
                </a:effectLst>
                <a:latin typeface="Book Antiqua" pitchFamily="18" charset="0"/>
                <a:cs typeface="+mn-cs"/>
              </a:rPr>
              <a:t>–Job 1:20-21; Acts 16:23-25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3"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vertical)">
                                      <p:cBhvr>
                                        <p:cTn id="17" dur="500"/>
                                        <p:tgtEl>
                                          <p:spTgt spid="7"/>
                                        </p:tgtEl>
                                      </p:cBhvr>
                                    </p:animEffect>
                                  </p:childTnLst>
                                </p:cTn>
                              </p:par>
                              <p:par>
                                <p:cTn id="18" presetID="3" presetClass="entr" presetSubtype="5" fill="hold"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linds(vertical)">
                                      <p:cBhvr>
                                        <p:cTn id="20" dur="500"/>
                                        <p:tgtEl>
                                          <p:spTgt spid="1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5"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blinds(vertical)">
                                      <p:cBhvr>
                                        <p:cTn id="2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AA90A1BF-FEF4-1435-659F-8F8181D02FD8}"/>
              </a:ext>
            </a:extLst>
          </p:cNvPr>
          <p:cNvSpPr/>
          <p:nvPr/>
        </p:nvSpPr>
        <p:spPr>
          <a:xfrm>
            <a:off x="4800600" y="2209800"/>
            <a:ext cx="4114800" cy="4343400"/>
          </a:xfrm>
          <a:prstGeom prst="round2DiagRect">
            <a:avLst/>
          </a:prstGeom>
          <a:solidFill>
            <a:srgbClr val="C6D9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3" name="TextBox 2">
            <a:extLst>
              <a:ext uri="{FF2B5EF4-FFF2-40B4-BE49-F238E27FC236}">
                <a16:creationId xmlns:a16="http://schemas.microsoft.com/office/drawing/2014/main" id="{D8044AC6-635B-4E5D-9799-491574C26ABE}"/>
              </a:ext>
            </a:extLst>
          </p:cNvPr>
          <p:cNvSpPr txBox="1"/>
          <p:nvPr/>
        </p:nvSpPr>
        <p:spPr>
          <a:xfrm>
            <a:off x="0" y="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4" name="TextBox 3">
            <a:extLst>
              <a:ext uri="{FF2B5EF4-FFF2-40B4-BE49-F238E27FC236}">
                <a16:creationId xmlns:a16="http://schemas.microsoft.com/office/drawing/2014/main" id="{2FAD7C98-8595-0B26-69EF-B7A311543658}"/>
              </a:ext>
            </a:extLst>
          </p:cNvPr>
          <p:cNvSpPr txBox="1"/>
          <p:nvPr/>
        </p:nvSpPr>
        <p:spPr>
          <a:xfrm>
            <a:off x="152400" y="2209800"/>
            <a:ext cx="4648200" cy="3637919"/>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fontAlgn="auto">
              <a:lnSpc>
                <a:spcPct val="90000"/>
              </a:lnSpc>
              <a:spcBef>
                <a:spcPts val="0"/>
              </a:spcBef>
              <a:spcAft>
                <a:spcPts val="0"/>
              </a:spcAft>
              <a:defRPr/>
            </a:pPr>
            <a: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And Lord haste the day when my faith shall be sight, </a:t>
            </a:r>
            <a:b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br>
            <a: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The clouds be rolled back as a scroll:</a:t>
            </a:r>
            <a:b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br>
            <a: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The trump shall resound and the Lord shall descend,</a:t>
            </a:r>
            <a:b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br>
            <a: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Even so – </a:t>
            </a:r>
            <a:b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br>
            <a:r>
              <a:rPr lang="en-US" sz="32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It is well with my soul.</a:t>
            </a:r>
          </a:p>
        </p:txBody>
      </p:sp>
      <p:sp>
        <p:nvSpPr>
          <p:cNvPr id="5" name="TextBox 4">
            <a:extLst>
              <a:ext uri="{FF2B5EF4-FFF2-40B4-BE49-F238E27FC236}">
                <a16:creationId xmlns:a16="http://schemas.microsoft.com/office/drawing/2014/main" id="{D98C33A8-1EEA-72CB-4C65-326DFA38B94D}"/>
              </a:ext>
            </a:extLst>
          </p:cNvPr>
          <p:cNvSpPr txBox="1"/>
          <p:nvPr/>
        </p:nvSpPr>
        <p:spPr>
          <a:xfrm>
            <a:off x="0" y="838200"/>
            <a:ext cx="9144000" cy="830997"/>
          </a:xfrm>
          <a:prstGeom prst="rect">
            <a:avLst/>
          </a:prstGeom>
          <a:solidFill>
            <a:srgbClr val="C6D9F1">
              <a:alpha val="80000"/>
            </a:srgbClr>
          </a:solidFill>
          <a:ln>
            <a:noFill/>
          </a:ln>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a:ln w="11430"/>
                <a:effectLst>
                  <a:outerShdw blurRad="50800" dist="39000" dir="5460000" algn="tl">
                    <a:srgbClr val="000000">
                      <a:alpha val="38000"/>
                    </a:srgbClr>
                  </a:outerShdw>
                </a:effectLst>
                <a:latin typeface="Berlin Sans FB Demi" pitchFamily="34" charset="0"/>
              </a:rPr>
              <a:t>Because Of The Lord’s Return</a:t>
            </a:r>
          </a:p>
        </p:txBody>
      </p:sp>
      <p:sp>
        <p:nvSpPr>
          <p:cNvPr id="11" name="TextBox 10">
            <a:extLst>
              <a:ext uri="{FF2B5EF4-FFF2-40B4-BE49-F238E27FC236}">
                <a16:creationId xmlns:a16="http://schemas.microsoft.com/office/drawing/2014/main" id="{86C26D2D-A27A-84C7-B551-0681148AF9C5}"/>
              </a:ext>
            </a:extLst>
          </p:cNvPr>
          <p:cNvSpPr txBox="1"/>
          <p:nvPr/>
        </p:nvSpPr>
        <p:spPr>
          <a:xfrm>
            <a:off x="4876800" y="2209800"/>
            <a:ext cx="4038600" cy="4456113"/>
          </a:xfrm>
          <a:prstGeom prst="rect">
            <a:avLst/>
          </a:prstGeom>
          <a:noFill/>
        </p:spPr>
        <p:txBody>
          <a:bodyPr>
            <a:spAutoFit/>
          </a:bodyPr>
          <a:lstStyle/>
          <a:p>
            <a:pPr marL="457200" indent="-457200" fontAlgn="auto">
              <a:lnSpc>
                <a:spcPct val="95000"/>
              </a:lnSpc>
              <a:spcBef>
                <a:spcPts val="0"/>
              </a:spcBef>
              <a:spcAft>
                <a:spcPts val="600"/>
              </a:spcAft>
              <a:buClr>
                <a:schemeClr val="tx2">
                  <a:lumMod val="60000"/>
                  <a:lumOff val="40000"/>
                </a:schemeClr>
              </a:buClr>
              <a:buFont typeface="Wingdings 2" pitchFamily="18" charset="2"/>
              <a:buChar char="è"/>
              <a:defRPr/>
            </a:pPr>
            <a:r>
              <a:rPr lang="en-US" sz="2400" dirty="0">
                <a:effectLst>
                  <a:outerShdw blurRad="60007" dist="310007" dir="7680000" sy="30000" kx="1300200" algn="ctr" rotWithShape="0">
                    <a:prstClr val="black">
                      <a:alpha val="32000"/>
                    </a:prstClr>
                  </a:outerShdw>
                </a:effectLst>
                <a:latin typeface="Berlin Sans FB Demi" pitchFamily="34" charset="0"/>
                <a:cs typeface="+mn-cs"/>
              </a:rPr>
              <a:t>By faith - I am looking for that eternal city </a:t>
            </a:r>
            <a:r>
              <a:rPr lang="en-US" sz="2400" b="1" dirty="0">
                <a:effectLst>
                  <a:outerShdw blurRad="60007" dist="310007" dir="7680000" sy="30000" kx="1300200" algn="ctr" rotWithShape="0">
                    <a:prstClr val="black">
                      <a:alpha val="32000"/>
                    </a:prstClr>
                  </a:outerShdw>
                </a:effectLst>
                <a:latin typeface="Berlin Sans FB Demi" pitchFamily="34" charset="0"/>
                <a:cs typeface="+mn-cs"/>
              </a:rPr>
              <a:t>–</a:t>
            </a:r>
            <a:r>
              <a:rPr lang="en-US" sz="2400" dirty="0">
                <a:effectLst>
                  <a:outerShdw blurRad="60007" dist="310007" dir="7680000" sy="30000" kx="1300200" algn="ctr" rotWithShape="0">
                    <a:prstClr val="black">
                      <a:alpha val="32000"/>
                    </a:prstClr>
                  </a:outerShdw>
                </a:effectLst>
                <a:latin typeface="Berlin Sans FB Demi" pitchFamily="34" charset="0"/>
                <a:cs typeface="+mn-cs"/>
              </a:rPr>
              <a:t> </a:t>
            </a:r>
            <a:r>
              <a:rPr lang="en-US" sz="2400" dirty="0">
                <a:effectLst>
                  <a:outerShdw blurRad="60007" dist="310007" dir="7680000" sy="30000" kx="1300200" algn="ctr" rotWithShape="0">
                    <a:prstClr val="black">
                      <a:alpha val="32000"/>
                    </a:prstClr>
                  </a:outerShdw>
                </a:effectLst>
                <a:latin typeface="Book Antiqua" pitchFamily="18" charset="0"/>
                <a:cs typeface="+mn-cs"/>
              </a:rPr>
              <a:t>Hebrews 11:13-16</a:t>
            </a:r>
          </a:p>
          <a:p>
            <a:pPr marL="457200" indent="-457200" fontAlgn="auto">
              <a:lnSpc>
                <a:spcPct val="95000"/>
              </a:lnSpc>
              <a:spcBef>
                <a:spcPts val="0"/>
              </a:spcBef>
              <a:spcAft>
                <a:spcPts val="600"/>
              </a:spcAft>
              <a:buClr>
                <a:schemeClr val="tx2">
                  <a:lumMod val="60000"/>
                  <a:lumOff val="40000"/>
                </a:schemeClr>
              </a:buClr>
              <a:buFont typeface="Wingdings 2" pitchFamily="18" charset="2"/>
              <a:buChar char="è"/>
              <a:defRPr/>
            </a:pPr>
            <a:r>
              <a:rPr lang="en-US" sz="2400" dirty="0">
                <a:effectLst>
                  <a:outerShdw blurRad="60007" dist="310007" dir="7680000" sy="30000" kx="1300200" algn="ctr" rotWithShape="0">
                    <a:prstClr val="black">
                      <a:alpha val="32000"/>
                    </a:prstClr>
                  </a:outerShdw>
                </a:effectLst>
                <a:latin typeface="Berlin Sans FB Demi" pitchFamily="34" charset="0"/>
                <a:cs typeface="+mn-cs"/>
              </a:rPr>
              <a:t>I am serving Jesus and He will reward me when He returns</a:t>
            </a:r>
            <a:r>
              <a:rPr lang="en-US" sz="2400" dirty="0">
                <a:effectLst>
                  <a:outerShdw blurRad="60007" dist="310007" dir="7680000" sy="30000" kx="1300200" algn="ctr" rotWithShape="0">
                    <a:prstClr val="black">
                      <a:alpha val="32000"/>
                    </a:prstClr>
                  </a:outerShdw>
                </a:effectLst>
                <a:latin typeface="Book Antiqua" pitchFamily="18" charset="0"/>
                <a:cs typeface="+mn-cs"/>
              </a:rPr>
              <a:t>– Matthew 25:34, Colossians 3:23-24; Revelation 22:12-14 </a:t>
            </a:r>
          </a:p>
          <a:p>
            <a:pPr marL="457200" indent="-457200" fontAlgn="auto">
              <a:lnSpc>
                <a:spcPct val="95000"/>
              </a:lnSpc>
              <a:spcBef>
                <a:spcPts val="0"/>
              </a:spcBef>
              <a:spcAft>
                <a:spcPts val="600"/>
              </a:spcAft>
              <a:buClr>
                <a:schemeClr val="tx2">
                  <a:lumMod val="60000"/>
                  <a:lumOff val="40000"/>
                </a:schemeClr>
              </a:buClr>
              <a:buFont typeface="Wingdings 2" pitchFamily="18" charset="2"/>
              <a:buChar char="è"/>
              <a:defRPr/>
            </a:pPr>
            <a:r>
              <a:rPr lang="en-US" sz="2400" dirty="0">
                <a:effectLst>
                  <a:outerShdw blurRad="60007" dist="310007" dir="7680000" sy="30000" kx="1300200" algn="ctr" rotWithShape="0">
                    <a:prstClr val="black">
                      <a:alpha val="32000"/>
                    </a:prstClr>
                  </a:outerShdw>
                </a:effectLst>
                <a:latin typeface="Berlin Sans FB Demi" pitchFamily="34" charset="0"/>
                <a:cs typeface="+mn-cs"/>
              </a:rPr>
              <a:t>These are comforting words to the righteous </a:t>
            </a:r>
            <a:r>
              <a:rPr lang="en-US" sz="2400" dirty="0">
                <a:effectLst>
                  <a:outerShdw blurRad="60007" dist="310007" dir="7680000" sy="30000" kx="1300200" algn="ctr" rotWithShape="0">
                    <a:prstClr val="black">
                      <a:alpha val="32000"/>
                    </a:prstClr>
                  </a:outerShdw>
                </a:effectLst>
                <a:latin typeface="Book Antiqua" pitchFamily="18" charset="0"/>
                <a:cs typeface="+mn-cs"/>
              </a:rPr>
              <a:t>– 1 Thessalonians 4:13-18; </a:t>
            </a:r>
            <a:r>
              <a:rPr lang="en-US" sz="2400" dirty="0">
                <a:effectLst>
                  <a:outerShdw blurRad="60007" dist="310007" dir="7680000" sy="30000" kx="1300200" algn="ctr" rotWithShape="0">
                    <a:prstClr val="black">
                      <a:alpha val="32000"/>
                    </a:prstClr>
                  </a:outerShdw>
                </a:effectLst>
                <a:latin typeface="Book Antiqua" pitchFamily="18" charset="0"/>
              </a:rPr>
              <a:t>1 Thessalonians </a:t>
            </a:r>
            <a:r>
              <a:rPr lang="en-US" sz="2400" dirty="0">
                <a:effectLst>
                  <a:outerShdw blurRad="60007" dist="310007" dir="7680000" sy="30000" kx="1300200" algn="ctr" rotWithShape="0">
                    <a:prstClr val="black">
                      <a:alpha val="32000"/>
                    </a:prstClr>
                  </a:outerShdw>
                </a:effectLst>
                <a:latin typeface="Book Antiqua" pitchFamily="18" charset="0"/>
                <a:cs typeface="+mn-cs"/>
              </a:rPr>
              <a:t>5:9-11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25"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5" dur="500"/>
                                        <p:tgtEl>
                                          <p:spTgt spid="11">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30" dur="500"/>
                                        <p:tgtEl>
                                          <p:spTgt spid="11">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0E7A78-03CE-870E-A65E-21B272D753E2}"/>
              </a:ext>
            </a:extLst>
          </p:cNvPr>
          <p:cNvSpPr txBox="1"/>
          <p:nvPr/>
        </p:nvSpPr>
        <p:spPr>
          <a:xfrm>
            <a:off x="-6350" y="19050"/>
            <a:ext cx="9144000" cy="101566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ptos Display" panose="020B0004020202020204" pitchFamily="34" charset="0"/>
                <a:cs typeface="+mn-cs"/>
              </a:rPr>
              <a:t>“It Is Well With My Soul”</a:t>
            </a:r>
          </a:p>
        </p:txBody>
      </p:sp>
      <p:sp>
        <p:nvSpPr>
          <p:cNvPr id="9" name="TextBox 8">
            <a:extLst>
              <a:ext uri="{FF2B5EF4-FFF2-40B4-BE49-F238E27FC236}">
                <a16:creationId xmlns:a16="http://schemas.microsoft.com/office/drawing/2014/main" id="{4AA58C14-CD0F-E4DE-972B-A66210479A5E}"/>
              </a:ext>
            </a:extLst>
          </p:cNvPr>
          <p:cNvSpPr txBox="1"/>
          <p:nvPr/>
        </p:nvSpPr>
        <p:spPr>
          <a:xfrm>
            <a:off x="4554071" y="997360"/>
            <a:ext cx="4128722" cy="5478423"/>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marL="466725" indent="-466725" fontAlgn="auto">
              <a:spcBef>
                <a:spcPts val="0"/>
              </a:spcBef>
              <a:spcAft>
                <a:spcPts val="1200"/>
              </a:spcAft>
              <a:buClr>
                <a:srgbClr val="00B0F0"/>
              </a:buClr>
              <a:buFont typeface="Wingdings 2" pitchFamily="18" charset="2"/>
              <a:buChar char="è"/>
              <a:defRPr/>
            </a:pPr>
            <a:r>
              <a:rPr lang="en-US" sz="40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In Every Circumstance</a:t>
            </a:r>
          </a:p>
          <a:p>
            <a:pPr marL="466725" indent="-466725" fontAlgn="auto">
              <a:spcBef>
                <a:spcPts val="0"/>
              </a:spcBef>
              <a:spcAft>
                <a:spcPts val="1200"/>
              </a:spcAft>
              <a:buClr>
                <a:srgbClr val="00B0F0"/>
              </a:buClr>
              <a:buFont typeface="Wingdings 2" pitchFamily="18" charset="2"/>
              <a:buChar char="è"/>
              <a:defRPr/>
            </a:pPr>
            <a:r>
              <a:rPr lang="en-US" sz="40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Because of The Grace of God</a:t>
            </a:r>
          </a:p>
          <a:p>
            <a:pPr marL="466725" indent="-466725" fontAlgn="auto">
              <a:spcBef>
                <a:spcPts val="0"/>
              </a:spcBef>
              <a:spcAft>
                <a:spcPts val="1200"/>
              </a:spcAft>
              <a:buClr>
                <a:srgbClr val="00B0F0"/>
              </a:buClr>
              <a:buFont typeface="Wingdings 2" pitchFamily="18" charset="2"/>
              <a:buChar char="è"/>
              <a:defRPr/>
            </a:pPr>
            <a:r>
              <a:rPr lang="en-US" sz="40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Because I Am Right With God</a:t>
            </a:r>
          </a:p>
          <a:p>
            <a:pPr marL="466725" indent="-466725" fontAlgn="auto">
              <a:spcBef>
                <a:spcPts val="0"/>
              </a:spcBef>
              <a:spcAft>
                <a:spcPts val="1200"/>
              </a:spcAft>
              <a:buClr>
                <a:srgbClr val="00B0F0"/>
              </a:buClr>
              <a:buFont typeface="Wingdings 2" pitchFamily="18" charset="2"/>
              <a:buChar char="è"/>
              <a:defRPr/>
            </a:pPr>
            <a:r>
              <a:rPr lang="en-US" sz="4000" b="1" spc="150" dirty="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cs typeface="+mn-cs"/>
              </a:rPr>
              <a:t>Because The Lord Is Returning</a:t>
            </a:r>
          </a:p>
        </p:txBody>
      </p:sp>
      <p:pic>
        <p:nvPicPr>
          <p:cNvPr id="4" name="Picture 2">
            <a:extLst>
              <a:ext uri="{FF2B5EF4-FFF2-40B4-BE49-F238E27FC236}">
                <a16:creationId xmlns:a16="http://schemas.microsoft.com/office/drawing/2014/main" id="{2ADBDDA8-8EAC-FE64-4FFE-40BAFF55DA3B}"/>
              </a:ext>
            </a:extLst>
          </p:cNvPr>
          <p:cNvPicPr>
            <a:picLocks noChangeAspect="1" noChangeArrowheads="1"/>
          </p:cNvPicPr>
          <p:nvPr/>
        </p:nvPicPr>
        <p:blipFill>
          <a:blip r:embed="rId3" cstate="print"/>
          <a:srcRect/>
          <a:stretch>
            <a:fillRect/>
          </a:stretch>
        </p:blipFill>
        <p:spPr bwMode="auto">
          <a:xfrm>
            <a:off x="381000" y="1295400"/>
            <a:ext cx="4053193" cy="52577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2656</TotalTime>
  <Words>4848</Words>
  <Application>Microsoft Office PowerPoint</Application>
  <PresentationFormat>On-screen Show (4:3)</PresentationFormat>
  <Paragraphs>266</Paragraphs>
  <Slides>23</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Aptos Display</vt:lpstr>
      <vt:lpstr>Verdana</vt:lpstr>
      <vt:lpstr>Book Antiqua</vt:lpstr>
      <vt:lpstr>Calibri</vt:lpstr>
      <vt:lpstr>Agency FB</vt:lpstr>
      <vt:lpstr>Agnes</vt:lpstr>
      <vt:lpstr>Rage Italic</vt:lpstr>
      <vt:lpstr>Wingdings</vt:lpstr>
      <vt:lpstr>Wingdings 2</vt:lpstr>
      <vt:lpstr>Berlin Sans FB Demi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Is Well With My Soul</dc:title>
  <dc:creator>Randy Childs; Gailen Evans</dc:creator>
  <dc:description>6/9/2010</dc:description>
  <cp:lastModifiedBy>Richard Lidh</cp:lastModifiedBy>
  <cp:revision>143</cp:revision>
  <cp:lastPrinted>2025-02-23T02:52:58Z</cp:lastPrinted>
  <dcterms:created xsi:type="dcterms:W3CDTF">2009-02-17T21:34:21Z</dcterms:created>
  <dcterms:modified xsi:type="dcterms:W3CDTF">2025-03-16T00:12:33Z</dcterms:modified>
</cp:coreProperties>
</file>